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74" r:id="rId14"/>
    <p:sldId id="275" r:id="rId15"/>
    <p:sldId id="276" r:id="rId16"/>
    <p:sldId id="277" r:id="rId17"/>
    <p:sldId id="269" r:id="rId18"/>
    <p:sldId id="270" r:id="rId19"/>
    <p:sldId id="271" r:id="rId20"/>
    <p:sldId id="272" r:id="rId21"/>
    <p:sldId id="273" r:id="rId22"/>
    <p:sldId id="26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727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570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976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55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443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12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28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703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405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795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232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95F0D-0C3D-4E6F-9DC5-4C7D5DA2E173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AEB95-C8E6-4DB4-A733-05A121974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813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inging Mermaid: Amazon.co.uk: Julia Donaldson, Lydia Monks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51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35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525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13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800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948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43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59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511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300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9575" y="-228600"/>
            <a:ext cx="1301115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269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439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518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212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9835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6391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1830" y="1821115"/>
            <a:ext cx="8113691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5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The End</a:t>
            </a:r>
            <a:endParaRPr lang="en-US" sz="15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5230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09079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7653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23407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80765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0047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</Words>
  <Application>Microsoft Office PowerPoint</Application>
  <PresentationFormat>Widescreen</PresentationFormat>
  <Paragraphs>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Mayson</dc:creator>
  <cp:lastModifiedBy>Andrew Mayson</cp:lastModifiedBy>
  <cp:revision>5</cp:revision>
  <dcterms:created xsi:type="dcterms:W3CDTF">2020-11-08T14:19:34Z</dcterms:created>
  <dcterms:modified xsi:type="dcterms:W3CDTF">2020-11-08T14:56:34Z</dcterms:modified>
</cp:coreProperties>
</file>