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2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62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442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4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363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33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334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007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237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398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838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328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559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52CE7-8F90-4FDC-B223-8808D565B073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161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s-na.ssl-images-amazon.com/images/I/51BJhcrtDvL._SX398_BO1,204,203,200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805" y="0"/>
            <a:ext cx="5501422" cy="687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41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199" t="1757" r="54828" b="18900"/>
          <a:stretch/>
        </p:blipFill>
        <p:spPr>
          <a:xfrm>
            <a:off x="293426" y="-163774"/>
            <a:ext cx="5622879" cy="64086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0421" r="1876" b="1425"/>
          <a:stretch/>
        </p:blipFill>
        <p:spPr>
          <a:xfrm>
            <a:off x="6728346" y="-1"/>
            <a:ext cx="5463654" cy="6969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8494" t="82865" r="61345" b="6758"/>
          <a:stretch/>
        </p:blipFill>
        <p:spPr>
          <a:xfrm>
            <a:off x="1317011" y="6008699"/>
            <a:ext cx="3998792" cy="849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12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462" y="-239529"/>
            <a:ext cx="11826391" cy="750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1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87894" y="-609201"/>
            <a:ext cx="12350408" cy="798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79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959" t="4026" r="54228" b="3512"/>
          <a:stretch/>
        </p:blipFill>
        <p:spPr>
          <a:xfrm>
            <a:off x="586854" y="-375314"/>
            <a:ext cx="5186149" cy="7405141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48225" t="912"/>
          <a:stretch/>
        </p:blipFill>
        <p:spPr>
          <a:xfrm>
            <a:off x="6066430" y="-61416"/>
            <a:ext cx="6208655" cy="7488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45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363" t="6860" r="53060" b="5868"/>
          <a:stretch/>
        </p:blipFill>
        <p:spPr>
          <a:xfrm>
            <a:off x="504966" y="99733"/>
            <a:ext cx="4974609" cy="6758267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52923" t="3549" r="3964" b="3473"/>
          <a:stretch/>
        </p:blipFill>
        <p:spPr>
          <a:xfrm>
            <a:off x="6291618" y="-102741"/>
            <a:ext cx="5288506" cy="720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07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491" t="6915" r="56956" b="6365"/>
          <a:stretch/>
        </p:blipFill>
        <p:spPr>
          <a:xfrm>
            <a:off x="307075" y="0"/>
            <a:ext cx="4709214" cy="6858000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49829" b="673"/>
          <a:stretch/>
        </p:blipFill>
        <p:spPr>
          <a:xfrm>
            <a:off x="5590786" y="-409433"/>
            <a:ext cx="6601214" cy="846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91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1286" t="4812" r="3449" b="4076"/>
          <a:stretch/>
        </p:blipFill>
        <p:spPr>
          <a:xfrm>
            <a:off x="6237026" y="9474"/>
            <a:ext cx="5459105" cy="6854551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3393" t="3964" r="51277" b="4518"/>
          <a:stretch/>
        </p:blipFill>
        <p:spPr>
          <a:xfrm>
            <a:off x="402609" y="-106532"/>
            <a:ext cx="5483088" cy="6905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16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64" t="2174" r="1309" b="1936"/>
          <a:stretch/>
        </p:blipFill>
        <p:spPr>
          <a:xfrm>
            <a:off x="95533" y="-545910"/>
            <a:ext cx="12395055" cy="768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61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72" t="2903" r="52344" b="3280"/>
          <a:stretch/>
        </p:blipFill>
        <p:spPr>
          <a:xfrm>
            <a:off x="300250" y="0"/>
            <a:ext cx="5472752" cy="7034164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56059" b="3523"/>
          <a:stretch/>
        </p:blipFill>
        <p:spPr>
          <a:xfrm>
            <a:off x="6421270" y="-350488"/>
            <a:ext cx="5445458" cy="7384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6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415" y="-329730"/>
            <a:ext cx="12192000" cy="762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63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383" t="9412" r="6444" b="1690"/>
          <a:stretch/>
        </p:blipFill>
        <p:spPr>
          <a:xfrm>
            <a:off x="143302" y="0"/>
            <a:ext cx="11964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28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3687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 Connolly</dc:creator>
  <cp:lastModifiedBy>Aimee Doughty</cp:lastModifiedBy>
  <cp:revision>20</cp:revision>
  <dcterms:created xsi:type="dcterms:W3CDTF">2021-01-04T12:45:29Z</dcterms:created>
  <dcterms:modified xsi:type="dcterms:W3CDTF">2021-01-28T10:45:44Z</dcterms:modified>
</cp:coreProperties>
</file>