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95095-D370-44BA-B509-8FC5DC735B56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9D82E-0139-422F-88D5-8492AB0B99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8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95095-D370-44BA-B509-8FC5DC735B56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9D82E-0139-422F-88D5-8492AB0B99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7885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95095-D370-44BA-B509-8FC5DC735B56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9D82E-0139-422F-88D5-8492AB0B99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746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95095-D370-44BA-B509-8FC5DC735B56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9D82E-0139-422F-88D5-8492AB0B99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649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95095-D370-44BA-B509-8FC5DC735B56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9D82E-0139-422F-88D5-8492AB0B99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3189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95095-D370-44BA-B509-8FC5DC735B56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9D82E-0139-422F-88D5-8492AB0B99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396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95095-D370-44BA-B509-8FC5DC735B56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9D82E-0139-422F-88D5-8492AB0B99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432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95095-D370-44BA-B509-8FC5DC735B56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9D82E-0139-422F-88D5-8492AB0B99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650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95095-D370-44BA-B509-8FC5DC735B56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9D82E-0139-422F-88D5-8492AB0B99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5943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95095-D370-44BA-B509-8FC5DC735B56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9D82E-0139-422F-88D5-8492AB0B99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17769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95095-D370-44BA-B509-8FC5DC735B56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9D82E-0139-422F-88D5-8492AB0B99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9361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E95095-D370-44BA-B509-8FC5DC735B56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99D82E-0139-422F-88D5-8492AB0B99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977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each and Palm Trees Border | Tree borders, Beach frame, Beach printabl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63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126804" y="2228671"/>
            <a:ext cx="7938392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5000" b="1" dirty="0" smtClean="0">
                <a:ln w="13462">
                  <a:solidFill>
                    <a:schemeClr val="tx1"/>
                  </a:solidFill>
                  <a:prstDash val="solid"/>
                </a:ln>
                <a:solidFill>
                  <a:srgbClr val="0000CC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omic Sans MS" panose="030F0702030302020204" pitchFamily="66" charset="0"/>
              </a:rPr>
              <a:t>Holidays</a:t>
            </a:r>
            <a:endParaRPr lang="en-US" sz="15000" b="1" cap="none" spc="0" dirty="0">
              <a:ln w="13462">
                <a:solidFill>
                  <a:schemeClr val="tx1"/>
                </a:solidFill>
                <a:prstDash val="solid"/>
              </a:ln>
              <a:solidFill>
                <a:srgbClr val="0000CC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361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Types of Holiday - Travel With Ju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47730" y="270456"/>
            <a:ext cx="11423560" cy="193899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People like to go on different types of holiday.</a:t>
            </a:r>
          </a:p>
          <a:p>
            <a:pPr algn="ctr"/>
            <a:endParaRPr lang="en-GB" sz="4000" dirty="0">
              <a:latin typeface="Comic Sans MS" panose="030F0702030302020204" pitchFamily="66" charset="0"/>
            </a:endParaRPr>
          </a:p>
          <a:p>
            <a:r>
              <a:rPr lang="en-GB" sz="4000" dirty="0" smtClean="0">
                <a:latin typeface="Comic Sans MS" panose="030F0702030302020204" pitchFamily="66" charset="0"/>
              </a:rPr>
              <a:t>Have you been on holiday? Where did you go?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7381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ypes of Holiday - Travel With Ju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50166" y="478302"/>
            <a:ext cx="11310425" cy="588029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9870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ypes of Holiday - Travel With Ju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450166" y="478302"/>
            <a:ext cx="11310425" cy="588029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35267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ypes of Holiday - Travel With Ju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450166" y="478302"/>
            <a:ext cx="11310425" cy="588029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45572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ypes of Holiday - Travel With Ju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450166" y="478302"/>
            <a:ext cx="11310425" cy="588029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04571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ypes of Holiday - Travel With Ju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450166" y="478302"/>
            <a:ext cx="11310425" cy="588029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46447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ypes of Holiday - Travel With Ju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450166" y="478302"/>
            <a:ext cx="11310425" cy="588029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34660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ypes of Holiday - Travel With Ju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450166" y="478302"/>
            <a:ext cx="11310425" cy="588029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50691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ypes of Holiday - Travel With Ju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450166" y="478302"/>
            <a:ext cx="11310425" cy="588029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88994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ypes of Holiday - Travel With Ju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450166" y="478302"/>
            <a:ext cx="11310425" cy="588029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2418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ypes of Holiday - Travel With Ju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450166" y="478302"/>
            <a:ext cx="11310425" cy="588029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3555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ypes of Holiday - Travel With Ju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450166" y="478302"/>
            <a:ext cx="11310425" cy="588029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59353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ypes of Holiday - Travel With Ju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450166" y="478302"/>
            <a:ext cx="11310425" cy="588029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43097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22</Words>
  <Application>Microsoft Office PowerPoint</Application>
  <PresentationFormat>Widescreen</PresentationFormat>
  <Paragraphs>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Mayson</dc:creator>
  <cp:lastModifiedBy>Andrew Mayson</cp:lastModifiedBy>
  <cp:revision>5</cp:revision>
  <dcterms:created xsi:type="dcterms:W3CDTF">2021-01-02T16:40:45Z</dcterms:created>
  <dcterms:modified xsi:type="dcterms:W3CDTF">2021-01-02T19:50:41Z</dcterms:modified>
</cp:coreProperties>
</file>