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86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5" r:id="rId29"/>
    <p:sldId id="282" r:id="rId30"/>
    <p:sldId id="283" r:id="rId31"/>
    <p:sldId id="284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697" autoAdjust="0"/>
    <p:restoredTop sz="94660"/>
  </p:normalViewPr>
  <p:slideViewPr>
    <p:cSldViewPr snapToGrid="0">
      <p:cViewPr varScale="1">
        <p:scale>
          <a:sx n="69" d="100"/>
          <a:sy n="69" d="100"/>
        </p:scale>
        <p:origin x="96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5637F-326D-4BAE-A83A-9AA40BC882CF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81EA9-200D-4089-89DF-C7174E4E4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2173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5637F-326D-4BAE-A83A-9AA40BC882CF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81EA9-200D-4089-89DF-C7174E4E4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9482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5637F-326D-4BAE-A83A-9AA40BC882CF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81EA9-200D-4089-89DF-C7174E4E4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965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5637F-326D-4BAE-A83A-9AA40BC882CF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81EA9-200D-4089-89DF-C7174E4E4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35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5637F-326D-4BAE-A83A-9AA40BC882CF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81EA9-200D-4089-89DF-C7174E4E4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24529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5637F-326D-4BAE-A83A-9AA40BC882CF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81EA9-200D-4089-89DF-C7174E4E4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6401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5637F-326D-4BAE-A83A-9AA40BC882CF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81EA9-200D-4089-89DF-C7174E4E4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1524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5637F-326D-4BAE-A83A-9AA40BC882CF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81EA9-200D-4089-89DF-C7174E4E4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11583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5637F-326D-4BAE-A83A-9AA40BC882CF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81EA9-200D-4089-89DF-C7174E4E4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756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5637F-326D-4BAE-A83A-9AA40BC882CF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81EA9-200D-4089-89DF-C7174E4E4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11983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5637F-326D-4BAE-A83A-9AA40BC882CF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81EA9-200D-4089-89DF-C7174E4E4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222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1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05637F-326D-4BAE-A83A-9AA40BC882CF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A81EA9-200D-4089-89DF-C7174E4E4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5389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xel Scheffler's official website | Stick M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07" y="0"/>
            <a:ext cx="95818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6871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0456" y="334851"/>
            <a:ext cx="11694017" cy="453582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000" dirty="0" smtClean="0">
                <a:latin typeface="Comic Sans MS" panose="030F0702030302020204" pitchFamily="66" charset="0"/>
              </a:rPr>
              <a:t>Stick Man lives in the family tree with his Stick Lady Love and their stick children three. 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36" t="1543" r="35607" b="12282"/>
          <a:stretch/>
        </p:blipFill>
        <p:spPr>
          <a:xfrm>
            <a:off x="1543594" y="1674254"/>
            <a:ext cx="9130937" cy="5183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555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34230" y="2540580"/>
            <a:ext cx="12465147" cy="1840255"/>
          </a:xfrm>
        </p:spPr>
        <p:txBody>
          <a:bodyPr/>
          <a:lstStyle/>
          <a:p>
            <a:pPr marL="0" indent="0" algn="ctr">
              <a:buNone/>
            </a:pPr>
            <a:r>
              <a:rPr lang="en-US" sz="4400" dirty="0" smtClean="0">
                <a:latin typeface="Comic Sans MS" panose="030F0702030302020204" pitchFamily="66" charset="0"/>
              </a:rPr>
              <a:t>One day he wakes early and goes for a job. </a:t>
            </a:r>
          </a:p>
          <a:p>
            <a:pPr marL="0" indent="0" algn="ctr">
              <a:buNone/>
            </a:pPr>
            <a:r>
              <a:rPr lang="en-US" sz="4400" dirty="0" smtClean="0">
                <a:latin typeface="Comic Sans MS" panose="030F0702030302020204" pitchFamily="66" charset="0"/>
              </a:rPr>
              <a:t>Stick Man, oh Stick Man, beware of the dog!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231" t="2489" r="1001" b="64189"/>
          <a:stretch/>
        </p:blipFill>
        <p:spPr>
          <a:xfrm>
            <a:off x="759655" y="309490"/>
            <a:ext cx="10677379" cy="219717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500" t="47590" r="2154" b="1463"/>
          <a:stretch/>
        </p:blipFill>
        <p:spPr>
          <a:xfrm>
            <a:off x="759655" y="4023360"/>
            <a:ext cx="10677379" cy="2926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0339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608" y="211014"/>
            <a:ext cx="11831392" cy="664698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 smtClean="0"/>
              <a:t>                                      </a:t>
            </a:r>
            <a:r>
              <a:rPr lang="en-GB" sz="3200" dirty="0" smtClean="0">
                <a:latin typeface="Comic Sans MS" panose="030F0702030302020204" pitchFamily="66" charset="0"/>
              </a:rPr>
              <a:t>“</a:t>
            </a:r>
            <a:r>
              <a:rPr lang="en-GB" sz="3600" dirty="0" smtClean="0">
                <a:latin typeface="Comic Sans MS" panose="030F0702030302020204" pitchFamily="66" charset="0"/>
              </a:rPr>
              <a:t>A stick!” barks the dog. </a:t>
            </a:r>
          </a:p>
          <a:p>
            <a:pPr marL="0" indent="0" algn="ctr">
              <a:buNone/>
            </a:pP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smtClean="0">
                <a:latin typeface="Comic Sans MS" panose="030F0702030302020204" pitchFamily="66" charset="0"/>
              </a:rPr>
              <a:t>                     “An excellent stick! </a:t>
            </a:r>
          </a:p>
          <a:p>
            <a:pPr marL="0" indent="0" algn="ctr">
              <a:buNone/>
            </a:pP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smtClean="0">
                <a:latin typeface="Comic Sans MS" panose="030F0702030302020204" pitchFamily="66" charset="0"/>
              </a:rPr>
              <a:t>                           The right kind of stick </a:t>
            </a:r>
          </a:p>
          <a:p>
            <a:pPr marL="0" indent="0" algn="ctr">
              <a:buNone/>
            </a:pP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smtClean="0">
                <a:latin typeface="Comic Sans MS" panose="030F0702030302020204" pitchFamily="66" charset="0"/>
              </a:rPr>
              <a:t>                             for my favourite trick.</a:t>
            </a: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200" dirty="0" smtClean="0">
                <a:latin typeface="Comic Sans MS" panose="030F0702030302020204" pitchFamily="66" charset="0"/>
              </a:rPr>
              <a:t>“</a:t>
            </a:r>
            <a:r>
              <a:rPr lang="en-GB" sz="3600" dirty="0" smtClean="0">
                <a:latin typeface="Comic Sans MS" panose="030F0702030302020204" pitchFamily="66" charset="0"/>
              </a:rPr>
              <a:t>I’ll fetch it and drop it, </a:t>
            </a:r>
          </a:p>
          <a:p>
            <a:pPr marL="0" indent="0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and fetch it-and then </a:t>
            </a:r>
          </a:p>
          <a:p>
            <a:pPr marL="0" indent="0" algn="r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 algn="r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                               “I’ll drop it and fetch it </a:t>
            </a:r>
          </a:p>
          <a:p>
            <a:pPr marL="0" indent="0" algn="ctr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                              and drop it again.”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692" b="66429"/>
          <a:stretch/>
        </p:blipFill>
        <p:spPr>
          <a:xfrm>
            <a:off x="573843" y="82393"/>
            <a:ext cx="4040359" cy="24041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80" t="29907" r="51674" b="37578"/>
          <a:stretch/>
        </p:blipFill>
        <p:spPr>
          <a:xfrm>
            <a:off x="6336963" y="2789959"/>
            <a:ext cx="5416062" cy="245886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170" r="70135" b="3918"/>
          <a:stretch/>
        </p:blipFill>
        <p:spPr>
          <a:xfrm>
            <a:off x="608386" y="4614202"/>
            <a:ext cx="4258323" cy="2537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4526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13009" y="590842"/>
            <a:ext cx="6578991" cy="646410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I’m not a stick! Why can’t you see,</a:t>
            </a:r>
          </a:p>
          <a:p>
            <a:pPr marL="0" indent="0" algn="ctr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         I’m Stick Man, </a:t>
            </a:r>
            <a:r>
              <a:rPr lang="en-GB" sz="3600" i="1" dirty="0" smtClean="0">
                <a:latin typeface="Comic Sans MS" panose="030F0702030302020204" pitchFamily="66" charset="0"/>
              </a:rPr>
              <a:t>I’m Stick Man,</a:t>
            </a:r>
          </a:p>
          <a:p>
            <a:pPr marL="0" indent="0" algn="ctr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   I’M STICK MAN, that’s me,</a:t>
            </a:r>
          </a:p>
          <a:p>
            <a:pPr marL="0" indent="0" algn="ctr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And I want to go home to the family tree!”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428" t="18001" r="572" b="-891"/>
          <a:stretch/>
        </p:blipFill>
        <p:spPr>
          <a:xfrm>
            <a:off x="566226" y="551677"/>
            <a:ext cx="5046783" cy="6060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8851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264" y="0"/>
            <a:ext cx="6497431" cy="54341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A notice says:</a:t>
            </a:r>
          </a:p>
          <a:p>
            <a:pPr marL="0" indent="0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DOGS MUST BE KEPT PN THE LEAD.</a:t>
            </a:r>
          </a:p>
          <a:p>
            <a:pPr marL="0" indent="0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At last the game’s over, and Stick Man is freed.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23" r="52120" b="49334"/>
          <a:stretch/>
        </p:blipFill>
        <p:spPr>
          <a:xfrm>
            <a:off x="117511" y="338291"/>
            <a:ext cx="5211660" cy="19969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4" t="49025" r="80600" b="29436"/>
          <a:stretch/>
        </p:blipFill>
        <p:spPr>
          <a:xfrm>
            <a:off x="318867" y="2717074"/>
            <a:ext cx="1491176" cy="147710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939136" y="2901630"/>
            <a:ext cx="10252864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He sets off for home with a hop and a twirl.</a:t>
            </a:r>
          </a:p>
          <a:p>
            <a:r>
              <a:rPr lang="en-GB" sz="3200" i="1" dirty="0" smtClean="0">
                <a:latin typeface="Comic Sans MS" panose="030F0702030302020204" pitchFamily="66" charset="0"/>
              </a:rPr>
              <a:t>Stick  Man, oh Stick Man, beware of the girl!</a:t>
            </a:r>
          </a:p>
          <a:p>
            <a:endParaRPr lang="en-GB" i="1" dirty="0"/>
          </a:p>
        </p:txBody>
      </p:sp>
      <p:sp>
        <p:nvSpPr>
          <p:cNvPr id="7" name="Rectangle 6"/>
          <p:cNvSpPr/>
          <p:nvPr/>
        </p:nvSpPr>
        <p:spPr>
          <a:xfrm>
            <a:off x="497456" y="4470905"/>
            <a:ext cx="653440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i="1" dirty="0" smtClean="0">
                <a:latin typeface="Comic Sans MS" panose="030F0702030302020204" pitchFamily="66" charset="0"/>
              </a:rPr>
              <a:t>“</a:t>
            </a:r>
            <a:r>
              <a:rPr lang="en-GB" sz="3600" dirty="0" smtClean="0">
                <a:latin typeface="Comic Sans MS" panose="030F0702030302020204" pitchFamily="66" charset="0"/>
              </a:rPr>
              <a:t>A stick!” cries the girl</a:t>
            </a:r>
          </a:p>
          <a:p>
            <a:r>
              <a:rPr lang="en-GB" sz="3600" dirty="0" smtClean="0">
                <a:latin typeface="Comic Sans MS" panose="030F0702030302020204" pitchFamily="66" charset="0"/>
              </a:rPr>
              <a:t>with a smile on her face.</a:t>
            </a:r>
          </a:p>
          <a:p>
            <a:r>
              <a:rPr lang="en-GB" sz="3600" dirty="0" smtClean="0">
                <a:latin typeface="Comic Sans MS" panose="030F0702030302020204" pitchFamily="66" charset="0"/>
              </a:rPr>
              <a:t>The right kind of Pooh-stick </a:t>
            </a:r>
          </a:p>
          <a:p>
            <a:r>
              <a:rPr lang="en-GB" sz="3600" dirty="0" smtClean="0">
                <a:latin typeface="Comic Sans MS" panose="030F0702030302020204" pitchFamily="66" charset="0"/>
              </a:rPr>
              <a:t>for winning the race!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71" t="64820" r="52396" b="5026"/>
          <a:stretch/>
        </p:blipFill>
        <p:spPr>
          <a:xfrm>
            <a:off x="7987684" y="4060026"/>
            <a:ext cx="3968011" cy="3314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7131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9475"/>
            <a:ext cx="12192000" cy="531481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400" dirty="0" smtClean="0">
                <a:latin typeface="Comic Sans MS" panose="030F0702030302020204" pitchFamily="66" charset="0"/>
              </a:rPr>
              <a:t>“Has everyone got one? Get ready to throw.”</a:t>
            </a:r>
          </a:p>
          <a:p>
            <a:pPr marL="0" indent="0" algn="ctr">
              <a:buNone/>
            </a:pPr>
            <a:r>
              <a:rPr lang="en-GB" sz="4400" dirty="0" smtClean="0">
                <a:latin typeface="Comic Sans MS" panose="030F0702030302020204" pitchFamily="66" charset="0"/>
              </a:rPr>
              <a:t>It’s 1,2,3 – into the river they go!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68" t="1" r="1104" b="18154"/>
          <a:stretch/>
        </p:blipFill>
        <p:spPr>
          <a:xfrm>
            <a:off x="942534" y="1863970"/>
            <a:ext cx="10564837" cy="4845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4157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8812" y="154546"/>
            <a:ext cx="11718388" cy="6471337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GB" sz="3900" dirty="0" smtClean="0">
                <a:latin typeface="Comic Sans MS" panose="030F0702030302020204" pitchFamily="66" charset="0"/>
              </a:rPr>
              <a:t>“I’m not a Pooh-stick! Why can’t they see,</a:t>
            </a:r>
          </a:p>
          <a:p>
            <a:pPr marL="0" indent="0" algn="ctr">
              <a:buNone/>
            </a:pPr>
            <a:r>
              <a:rPr lang="en-GB" sz="3900" dirty="0" smtClean="0">
                <a:latin typeface="Comic Sans MS" panose="030F0702030302020204" pitchFamily="66" charset="0"/>
              </a:rPr>
              <a:t>I’m Stick Man, </a:t>
            </a:r>
            <a:r>
              <a:rPr lang="en-GB" sz="3900" i="1" dirty="0" smtClean="0">
                <a:latin typeface="Comic Sans MS" panose="030F0702030302020204" pitchFamily="66" charset="0"/>
              </a:rPr>
              <a:t>I’m Stick Man</a:t>
            </a:r>
            <a:r>
              <a:rPr lang="en-GB" sz="3900" dirty="0" smtClean="0">
                <a:latin typeface="Comic Sans MS" panose="030F0702030302020204" pitchFamily="66" charset="0"/>
              </a:rPr>
              <a:t>, I’M STICK MAN, that’s me, </a:t>
            </a:r>
          </a:p>
          <a:p>
            <a:pPr marL="0" indent="0" algn="ctr">
              <a:buNone/>
            </a:pPr>
            <a:r>
              <a:rPr lang="en-GB" sz="3900" dirty="0" smtClean="0">
                <a:latin typeface="Comic Sans MS" panose="030F0702030302020204" pitchFamily="66" charset="0"/>
              </a:rPr>
              <a:t>And I’m heading away from the family tree!”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sz="4300" dirty="0"/>
          </a:p>
          <a:p>
            <a:pPr marL="0" indent="0" algn="ctr">
              <a:buNone/>
            </a:pPr>
            <a:endParaRPr lang="en-GB" sz="4300" dirty="0" smtClean="0"/>
          </a:p>
          <a:p>
            <a:pPr marL="0" indent="0" algn="ctr">
              <a:buNone/>
            </a:pPr>
            <a:r>
              <a:rPr lang="en-GB" sz="4300" dirty="0" smtClean="0">
                <a:latin typeface="Comic Sans MS" panose="030F0702030302020204" pitchFamily="66" charset="0"/>
              </a:rPr>
              <a:t>Stick Man is floating. He floats on and on.</a:t>
            </a:r>
          </a:p>
          <a:p>
            <a:pPr marL="0" indent="0" algn="ctr">
              <a:buNone/>
            </a:pPr>
            <a:r>
              <a:rPr lang="en-GB" sz="4300" i="1" dirty="0" smtClean="0">
                <a:latin typeface="Comic Sans MS" panose="030F0702030302020204" pitchFamily="66" charset="0"/>
              </a:rPr>
              <a:t>Stick Man, oh Stick Man, beware of the swan!</a:t>
            </a:r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3" t="13703" r="54990" b="14803"/>
          <a:stretch/>
        </p:blipFill>
        <p:spPr>
          <a:xfrm>
            <a:off x="1842868" y="1569300"/>
            <a:ext cx="8370276" cy="3487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8719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677" y="167426"/>
            <a:ext cx="11788725" cy="565784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dirty="0" smtClean="0">
                <a:latin typeface="Comic Sans MS" panose="030F0702030302020204" pitchFamily="66" charset="0"/>
              </a:rPr>
              <a:t>“A twig!” says the swan. “This twig is the best!</a:t>
            </a:r>
          </a:p>
          <a:p>
            <a:pPr marL="0" indent="0" algn="ctr">
              <a:buNone/>
            </a:pPr>
            <a:r>
              <a:rPr lang="en-GB" sz="4000" dirty="0" smtClean="0">
                <a:latin typeface="Comic Sans MS" panose="030F0702030302020204" pitchFamily="66" charset="0"/>
              </a:rPr>
              <a:t>It’s the right kind of twig to weave into my nest.”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30" t="22484" r="1044" b="1945"/>
          <a:stretch/>
        </p:blipFill>
        <p:spPr>
          <a:xfrm>
            <a:off x="721217" y="2293034"/>
            <a:ext cx="10766738" cy="4262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8098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7882" y="91388"/>
            <a:ext cx="11754117" cy="6863203"/>
          </a:xfrm>
        </p:spPr>
        <p:txBody>
          <a:bodyPr>
            <a:normAutofit fontScale="40000" lnSpcReduction="20000"/>
          </a:bodyPr>
          <a:lstStyle/>
          <a:p>
            <a:pPr marL="0" indent="0" algn="ctr">
              <a:buNone/>
            </a:pPr>
            <a:r>
              <a:rPr lang="en-GB" sz="5100" dirty="0" smtClean="0"/>
              <a:t>                                         </a:t>
            </a:r>
          </a:p>
          <a:p>
            <a:pPr marL="0" indent="0" algn="ctr">
              <a:buNone/>
            </a:pPr>
            <a:r>
              <a:rPr lang="en-GB" sz="6700" dirty="0"/>
              <a:t> </a:t>
            </a:r>
            <a:r>
              <a:rPr lang="en-GB" sz="6700" dirty="0" smtClean="0"/>
              <a:t>                                     </a:t>
            </a:r>
            <a:r>
              <a:rPr lang="en-GB" sz="8000" dirty="0" smtClean="0">
                <a:latin typeface="Comic Sans MS" panose="030F0702030302020204" pitchFamily="66" charset="0"/>
              </a:rPr>
              <a:t>“I’m not a twig! Why can’t they see</a:t>
            </a:r>
            <a:r>
              <a:rPr lang="en-GB" sz="7000" dirty="0" smtClean="0">
                <a:latin typeface="Comic Sans MS" panose="030F0702030302020204" pitchFamily="66" charset="0"/>
              </a:rPr>
              <a:t>,</a:t>
            </a:r>
          </a:p>
          <a:p>
            <a:pPr marL="0" indent="0" algn="ctr">
              <a:buNone/>
            </a:pPr>
            <a:endParaRPr lang="en-GB" sz="4500" dirty="0"/>
          </a:p>
          <a:p>
            <a:pPr marL="0" indent="0">
              <a:buNone/>
            </a:pPr>
            <a:endParaRPr lang="en-GB" sz="3000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sz="3300" dirty="0" smtClean="0"/>
          </a:p>
          <a:p>
            <a:pPr marL="0" indent="0">
              <a:buNone/>
            </a:pPr>
            <a:endParaRPr lang="en-GB" sz="3300" dirty="0"/>
          </a:p>
          <a:p>
            <a:pPr marL="0" indent="0">
              <a:buNone/>
            </a:pPr>
            <a:endParaRPr lang="en-GB" sz="3800" dirty="0"/>
          </a:p>
          <a:p>
            <a:pPr marL="0" indent="0">
              <a:buNone/>
            </a:pPr>
            <a:r>
              <a:rPr lang="en-GB" sz="7600" dirty="0" smtClean="0">
                <a:latin typeface="Comic Sans MS" panose="030F0702030302020204" pitchFamily="66" charset="0"/>
              </a:rPr>
              <a:t>I’m Stick Man, </a:t>
            </a:r>
            <a:r>
              <a:rPr lang="en-GB" sz="7600" i="1" dirty="0" smtClean="0">
                <a:latin typeface="Comic Sans MS" panose="030F0702030302020204" pitchFamily="66" charset="0"/>
              </a:rPr>
              <a:t>I’m Stick Man</a:t>
            </a:r>
            <a:r>
              <a:rPr lang="en-GB" sz="7600" dirty="0" smtClean="0">
                <a:latin typeface="Comic Sans MS" panose="030F0702030302020204" pitchFamily="66" charset="0"/>
              </a:rPr>
              <a:t>, I’M STICK MAN, that’s me</a:t>
            </a:r>
            <a:r>
              <a:rPr lang="en-GB" sz="6700" dirty="0" smtClean="0">
                <a:latin typeface="Comic Sans MS" panose="030F0702030302020204" pitchFamily="66" charset="0"/>
              </a:rPr>
              <a:t>,</a:t>
            </a: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sz="7000" dirty="0" smtClean="0"/>
              <a:t>                                                     </a:t>
            </a:r>
            <a:r>
              <a:rPr lang="en-GB" sz="8000" dirty="0" smtClean="0">
                <a:latin typeface="Comic Sans MS" panose="030F0702030302020204" pitchFamily="66" charset="0"/>
              </a:rPr>
              <a:t>And I long to be back in the </a:t>
            </a:r>
            <a:r>
              <a:rPr lang="en-GB" sz="8000" dirty="0" smtClean="0">
                <a:latin typeface="Comic Sans MS" panose="030F0702030302020204" pitchFamily="66" charset="0"/>
              </a:rPr>
              <a:t>family</a:t>
            </a:r>
          </a:p>
          <a:p>
            <a:pPr marL="0" indent="0">
              <a:buNone/>
            </a:pPr>
            <a:r>
              <a:rPr lang="en-GB" sz="8000" dirty="0">
                <a:latin typeface="Comic Sans MS" panose="030F0702030302020204" pitchFamily="66" charset="0"/>
              </a:rPr>
              <a:t> </a:t>
            </a:r>
            <a:r>
              <a:rPr lang="en-GB" sz="8000" dirty="0" smtClean="0">
                <a:latin typeface="Comic Sans MS" panose="030F0702030302020204" pitchFamily="66" charset="0"/>
              </a:rPr>
              <a:t>                                  </a:t>
            </a:r>
            <a:r>
              <a:rPr lang="en-GB" sz="8000" dirty="0">
                <a:latin typeface="Comic Sans MS" panose="030F0702030302020204" pitchFamily="66" charset="0"/>
              </a:rPr>
              <a:t>tree.”</a:t>
            </a:r>
          </a:p>
          <a:p>
            <a:pPr marL="0" indent="0">
              <a:buNone/>
            </a:pPr>
            <a:endParaRPr lang="en-GB" sz="8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744" b="71692"/>
          <a:stretch/>
        </p:blipFill>
        <p:spPr>
          <a:xfrm>
            <a:off x="109418" y="208686"/>
            <a:ext cx="4332848" cy="17005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820" r="56359" b="41744"/>
          <a:stretch/>
        </p:blipFill>
        <p:spPr>
          <a:xfrm>
            <a:off x="8030306" y="3316433"/>
            <a:ext cx="3990535" cy="17443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410" r="57282" b="8307"/>
          <a:stretch/>
        </p:blipFill>
        <p:spPr>
          <a:xfrm>
            <a:off x="725658" y="4670474"/>
            <a:ext cx="3906129" cy="1871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263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460" y="158764"/>
            <a:ext cx="11635739" cy="6413486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endParaRPr lang="en-GB" sz="4000" dirty="0" smtClean="0"/>
          </a:p>
          <a:p>
            <a:pPr marL="0" indent="0">
              <a:buNone/>
            </a:pPr>
            <a:endParaRPr lang="en-GB" sz="4000" dirty="0"/>
          </a:p>
          <a:p>
            <a:pPr marL="0" indent="0">
              <a:buNone/>
            </a:pPr>
            <a:endParaRPr lang="en-GB" sz="4000" dirty="0" smtClean="0"/>
          </a:p>
          <a:p>
            <a:pPr marL="0" indent="0">
              <a:buNone/>
            </a:pPr>
            <a:endParaRPr lang="en-GB" sz="4000" dirty="0"/>
          </a:p>
          <a:p>
            <a:pPr marL="0" indent="0">
              <a:buNone/>
            </a:pPr>
            <a:endParaRPr lang="en-GB" sz="4000" dirty="0" smtClean="0"/>
          </a:p>
          <a:p>
            <a:pPr marL="0" indent="0">
              <a:buNone/>
            </a:pPr>
            <a:endParaRPr lang="en-GB" sz="4000" dirty="0"/>
          </a:p>
          <a:p>
            <a:pPr marL="0" indent="0" algn="ctr">
              <a:buNone/>
            </a:pPr>
            <a:endParaRPr lang="en-GB" sz="4000" dirty="0"/>
          </a:p>
          <a:p>
            <a:pPr marL="0" indent="0" algn="ctr">
              <a:buNone/>
            </a:pPr>
            <a:endParaRPr lang="en-GB" sz="4000" dirty="0" smtClean="0"/>
          </a:p>
          <a:p>
            <a:pPr marL="0" indent="0">
              <a:buNone/>
            </a:pPr>
            <a:r>
              <a:rPr lang="en-GB" sz="4000" dirty="0"/>
              <a:t> </a:t>
            </a:r>
            <a:r>
              <a:rPr lang="en-GB" sz="4000" dirty="0" smtClean="0"/>
              <a:t>                                       </a:t>
            </a:r>
          </a:p>
          <a:p>
            <a:pPr marL="0" indent="0">
              <a:buNone/>
            </a:pPr>
            <a:r>
              <a:rPr lang="en-GB" sz="4000" dirty="0"/>
              <a:t> </a:t>
            </a:r>
            <a:r>
              <a:rPr lang="en-GB" sz="4000" dirty="0" smtClean="0"/>
              <a:t>                                       </a:t>
            </a:r>
            <a:endParaRPr lang="en-GB" sz="4500" dirty="0" smtClean="0"/>
          </a:p>
          <a:p>
            <a:pPr marL="0" indent="0">
              <a:buNone/>
            </a:pPr>
            <a:r>
              <a:rPr lang="en-GB" sz="5000" dirty="0"/>
              <a:t> </a:t>
            </a:r>
            <a:r>
              <a:rPr lang="en-GB" sz="5000" dirty="0" smtClean="0"/>
              <a:t>                 </a:t>
            </a:r>
            <a:r>
              <a:rPr lang="en-GB" sz="5000" dirty="0" smtClean="0"/>
              <a:t> </a:t>
            </a:r>
            <a:r>
              <a:rPr lang="en-GB" sz="9000" dirty="0" smtClean="0">
                <a:latin typeface="Comic Sans MS" panose="030F0702030302020204" pitchFamily="66" charset="0"/>
              </a:rPr>
              <a:t>The nest is deserted, and Stick Man is free. </a:t>
            </a:r>
          </a:p>
          <a:p>
            <a:pPr marL="0" indent="0">
              <a:buNone/>
            </a:pPr>
            <a:endParaRPr lang="en-GB" sz="7000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sz="10000" dirty="0" smtClean="0">
                <a:latin typeface="Comic Sans MS" panose="030F0702030302020204" pitchFamily="66" charset="0"/>
              </a:rPr>
              <a:t>He drifts down the river and sails out to sea!</a:t>
            </a:r>
            <a:endParaRPr lang="en-GB" sz="10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33" t="3282" r="1129" b="39487"/>
          <a:stretch/>
        </p:blipFill>
        <p:spPr>
          <a:xfrm>
            <a:off x="3531871" y="158764"/>
            <a:ext cx="3646170" cy="28701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457" t="68500" r="-707" b="9834"/>
          <a:stretch/>
        </p:blipFill>
        <p:spPr>
          <a:xfrm>
            <a:off x="3211830" y="3618483"/>
            <a:ext cx="4834890" cy="2001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9069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550" y="102870"/>
            <a:ext cx="10515600" cy="64236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3600" dirty="0" smtClean="0"/>
          </a:p>
          <a:p>
            <a:pPr marL="0" indent="0">
              <a:buNone/>
            </a:pPr>
            <a:r>
              <a:rPr lang="en-GB" sz="3200" dirty="0" smtClean="0">
                <a:latin typeface="Comic Sans MS" panose="030F0702030302020204" pitchFamily="66" charset="0"/>
              </a:rPr>
              <a:t>He tosses and turns, till the frolicking foam </a:t>
            </a:r>
          </a:p>
          <a:p>
            <a:pPr marL="0" indent="0">
              <a:buNone/>
            </a:pPr>
            <a:r>
              <a:rPr lang="en-GB" sz="3200" dirty="0" smtClean="0">
                <a:latin typeface="Comic Sans MS" panose="030F0702030302020204" pitchFamily="66" charset="0"/>
              </a:rPr>
              <a:t>Washes him up on a beach far from home. 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200" dirty="0" smtClean="0">
                <a:latin typeface="Comic Sans MS" panose="030F0702030302020204" pitchFamily="66" charset="0"/>
              </a:rPr>
              <a:t>Here comes a dad with a spade in his hand.</a:t>
            </a:r>
          </a:p>
          <a:p>
            <a:pPr marL="0" indent="0">
              <a:buNone/>
            </a:pPr>
            <a:r>
              <a:rPr lang="en-GB" sz="3200" i="1" dirty="0" smtClean="0">
                <a:latin typeface="Comic Sans MS" panose="030F0702030302020204" pitchFamily="66" charset="0"/>
              </a:rPr>
              <a:t>Stick Man, oh Stick Man, beware of the sand!</a:t>
            </a:r>
            <a:endParaRPr lang="en-GB" sz="3200" i="1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0" t="16166" r="51203" b="11333"/>
          <a:stretch/>
        </p:blipFill>
        <p:spPr>
          <a:xfrm>
            <a:off x="8801100" y="102870"/>
            <a:ext cx="3143250" cy="32019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34" t="22166" r="13202" b="21000"/>
          <a:stretch/>
        </p:blipFill>
        <p:spPr>
          <a:xfrm>
            <a:off x="9097314" y="3554489"/>
            <a:ext cx="2967990" cy="314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144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3487" y="577282"/>
            <a:ext cx="11423561" cy="5983537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sz="3000" dirty="0" smtClean="0">
                <a:latin typeface="Comic Sans MS" panose="030F0702030302020204" pitchFamily="66" charset="0"/>
              </a:rPr>
              <a:t>“</a:t>
            </a:r>
            <a:r>
              <a:rPr lang="en-GB" sz="3900" dirty="0" smtClean="0">
                <a:latin typeface="Comic Sans MS" panose="030F0702030302020204" pitchFamily="66" charset="0"/>
              </a:rPr>
              <a:t>A mast!” yells the dad. “An excellent mast!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sz="4300" dirty="0" smtClean="0">
                <a:latin typeface="Comic Sans MS" panose="030F0702030302020204" pitchFamily="66" charset="0"/>
              </a:rPr>
              <a:t>“Hooray! There’s a flag on our castle at last.”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34" t="22833" r="13626" b="20167"/>
          <a:stretch/>
        </p:blipFill>
        <p:spPr>
          <a:xfrm>
            <a:off x="4341495" y="1257300"/>
            <a:ext cx="3234690" cy="3909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0126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7378" y="187771"/>
            <a:ext cx="11342510" cy="6450096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                                    </a:t>
            </a:r>
            <a:r>
              <a:rPr lang="en-GB" sz="4000" dirty="0" smtClean="0">
                <a:latin typeface="Comic Sans MS" panose="030F0702030302020204" pitchFamily="66" charset="0"/>
              </a:rPr>
              <a:t>“I’m not a mast for a silly old flag, 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4000" dirty="0" smtClean="0">
                <a:latin typeface="Comic Sans MS" panose="030F0702030302020204" pitchFamily="66" charset="0"/>
              </a:rPr>
              <a:t>Or a sword for a knight…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4000" dirty="0" smtClean="0"/>
              <a:t>                                               </a:t>
            </a:r>
            <a:r>
              <a:rPr lang="en-GB" sz="4000" dirty="0" smtClean="0">
                <a:latin typeface="Comic Sans MS" panose="030F0702030302020204" pitchFamily="66" charset="0"/>
              </a:rPr>
              <a:t>or a hook for a bag. </a:t>
            </a:r>
          </a:p>
          <a:p>
            <a:pPr marL="0" indent="0">
              <a:buNone/>
            </a:pPr>
            <a:endParaRPr lang="en-GB" sz="3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58" r="20590" b="26090"/>
          <a:stretch/>
        </p:blipFill>
        <p:spPr>
          <a:xfrm>
            <a:off x="405340" y="187771"/>
            <a:ext cx="2901245" cy="304708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02" t="20741" r="6543" b="32675"/>
          <a:stretch/>
        </p:blipFill>
        <p:spPr>
          <a:xfrm>
            <a:off x="8273104" y="2123795"/>
            <a:ext cx="2878668" cy="257804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50" t="38848" r="19273" b="24609"/>
          <a:stretch/>
        </p:blipFill>
        <p:spPr>
          <a:xfrm>
            <a:off x="1214747" y="4261704"/>
            <a:ext cx="2515307" cy="2376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5087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622" y="372532"/>
            <a:ext cx="11173178" cy="6276624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dirty="0" smtClean="0"/>
              <a:t> </a:t>
            </a:r>
            <a:r>
              <a:rPr lang="en-GB" dirty="0"/>
              <a:t> </a:t>
            </a:r>
            <a:r>
              <a:rPr lang="en-GB" dirty="0" smtClean="0"/>
              <a:t>                                           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                                                                                                                                                                                            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                                                                                                                                                                                                        </a:t>
            </a:r>
            <a:endParaRPr lang="en-GB" dirty="0" smtClean="0"/>
          </a:p>
          <a:p>
            <a:pPr marL="0" indent="0">
              <a:buNone/>
            </a:pPr>
            <a:r>
              <a:rPr lang="en-US" dirty="0" smtClean="0"/>
              <a:t>                                                                                                  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         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26" t="17943" r="56585" b="58025"/>
          <a:stretch/>
        </p:blipFill>
        <p:spPr>
          <a:xfrm>
            <a:off x="523524" y="163688"/>
            <a:ext cx="3227212" cy="299386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243" t="20905" r="17736" b="55720"/>
          <a:stretch/>
        </p:blipFill>
        <p:spPr>
          <a:xfrm>
            <a:off x="8340147" y="-43345"/>
            <a:ext cx="3013653" cy="34079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88" t="52016" r="57462" b="27572"/>
          <a:stretch/>
        </p:blipFill>
        <p:spPr>
          <a:xfrm>
            <a:off x="523524" y="3510844"/>
            <a:ext cx="3099041" cy="342360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390" t="53663" r="17956" b="22304"/>
          <a:stretch/>
        </p:blipFill>
        <p:spPr>
          <a:xfrm>
            <a:off x="8340147" y="3573433"/>
            <a:ext cx="3225799" cy="364631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752917" y="466999"/>
            <a:ext cx="29167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Comic Sans MS" panose="030F0702030302020204" pitchFamily="66" charset="0"/>
              </a:rPr>
              <a:t>I’m not a pen!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28356" y="2742333"/>
            <a:ext cx="29264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Comic Sans MS" panose="030F0702030302020204" pitchFamily="66" charset="0"/>
              </a:rPr>
              <a:t>I’m not a bow!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50736" y="3776234"/>
            <a:ext cx="29189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Comic Sans MS" panose="030F0702030302020204" pitchFamily="66" charset="0"/>
              </a:rPr>
              <a:t>I’m not a bat…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855335" y="5394912"/>
            <a:ext cx="339942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Comic Sans MS" panose="030F0702030302020204" pitchFamily="66" charset="0"/>
              </a:rPr>
              <a:t>or a boomerang- no, I’m…”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51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6725" y="290648"/>
            <a:ext cx="10515600" cy="6457882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sz="3500" dirty="0" smtClean="0">
                <a:latin typeface="Comic Sans MS" panose="030F0702030302020204" pitchFamily="66" charset="0"/>
              </a:rPr>
              <a:t>Stick Man, oh Stick Man, beware of the snow!”</a:t>
            </a:r>
          </a:p>
          <a:p>
            <a:pPr marL="0" indent="0" algn="ctr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Here comes a boy in a warm woolly scarf.</a:t>
            </a:r>
          </a:p>
          <a:p>
            <a:pPr marL="0" indent="0" algn="ctr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“An arm for my snowman!” he says with a laugh.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83" t="21167" r="50791" b="20834"/>
          <a:stretch/>
        </p:blipFill>
        <p:spPr>
          <a:xfrm>
            <a:off x="3512820" y="850259"/>
            <a:ext cx="3905250" cy="4288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1975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02976"/>
            <a:ext cx="12192000" cy="600262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3500" dirty="0" smtClean="0">
                <a:latin typeface="Comic Sans MS" panose="030F0702030302020204" pitchFamily="66" charset="0"/>
              </a:rPr>
              <a:t>“I’M NOT AN ARM! Can nobody see, </a:t>
            </a:r>
          </a:p>
          <a:p>
            <a:pPr marL="0" indent="0" algn="ctr">
              <a:buNone/>
            </a:pPr>
            <a:r>
              <a:rPr lang="en-US" sz="3500" dirty="0" smtClean="0">
                <a:latin typeface="Comic Sans MS" panose="030F0702030302020204" pitchFamily="66" charset="0"/>
              </a:rPr>
              <a:t>        </a:t>
            </a:r>
            <a:r>
              <a:rPr lang="en-GB" sz="3500" i="1" dirty="0" smtClean="0">
                <a:latin typeface="Comic Sans MS" panose="030F0702030302020204" pitchFamily="66" charset="0"/>
              </a:rPr>
              <a:t>I’m Stick Man, I’m Stick Man, </a:t>
            </a:r>
            <a:r>
              <a:rPr lang="en-GB" sz="3500" dirty="0" smtClean="0">
                <a:latin typeface="Comic Sans MS" panose="030F0702030302020204" pitchFamily="66" charset="0"/>
              </a:rPr>
              <a:t>I’M STICK MAN, that’s me!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3000" dirty="0" smtClean="0">
                <a:latin typeface="Comic Sans MS" panose="030F0702030302020204" pitchFamily="66" charset="0"/>
              </a:rPr>
              <a:t>“Will I </a:t>
            </a:r>
            <a:r>
              <a:rPr lang="en-GB" sz="3000" i="1" dirty="0" smtClean="0">
                <a:latin typeface="Comic Sans MS" panose="030F0702030302020204" pitchFamily="66" charset="0"/>
              </a:rPr>
              <a:t>ever </a:t>
            </a:r>
            <a:r>
              <a:rPr lang="en-GB" sz="3000" dirty="0" smtClean="0">
                <a:latin typeface="Comic Sans MS" panose="030F0702030302020204" pitchFamily="66" charset="0"/>
              </a:rPr>
              <a:t>get back to the family tree?” </a:t>
            </a:r>
            <a:endParaRPr lang="en-GB" sz="30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51" t="22387" r="13567" b="28889"/>
          <a:stretch/>
        </p:blipFill>
        <p:spPr>
          <a:xfrm>
            <a:off x="1730023" y="290369"/>
            <a:ext cx="3564466" cy="270118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66" t="33910" r="24979" b="38601"/>
          <a:stretch/>
        </p:blipFill>
        <p:spPr>
          <a:xfrm>
            <a:off x="5463822" y="290369"/>
            <a:ext cx="3725333" cy="27011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81" t="52675" r="3031" b="26090"/>
          <a:stretch/>
        </p:blipFill>
        <p:spPr>
          <a:xfrm>
            <a:off x="2133600" y="4346223"/>
            <a:ext cx="6321778" cy="1682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4101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04" t="19095" r="52839" b="14897"/>
          <a:stretch/>
        </p:blipFill>
        <p:spPr>
          <a:xfrm>
            <a:off x="1016000" y="0"/>
            <a:ext cx="9482667" cy="8003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7369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214" y="304800"/>
            <a:ext cx="11603865" cy="638951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Stick Man is lonely, Stick Man is lost.</a:t>
            </a:r>
          </a:p>
          <a:p>
            <a:pPr marL="0" indent="0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Stick Man is frozen and covered in frost.</a:t>
            </a:r>
          </a:p>
          <a:p>
            <a:pPr marL="0" indent="0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Stick Man is weary. His eyes start to close.</a:t>
            </a:r>
          </a:p>
          <a:p>
            <a:pPr marL="0" indent="0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He stretches and yawns and lies down for a doze. 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 smtClean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 smtClean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600" dirty="0" smtClean="0"/>
          </a:p>
          <a:p>
            <a:pPr marL="0" indent="0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He can’t hear the bells, or the sweet-singing choir…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77" t="39506" r="11234" b="23786"/>
          <a:stretch/>
        </p:blipFill>
        <p:spPr>
          <a:xfrm>
            <a:off x="3104443" y="2867381"/>
            <a:ext cx="4459111" cy="3156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1521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3822" y="365760"/>
            <a:ext cx="10969978" cy="6396284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5100" dirty="0" smtClean="0">
                <a:latin typeface="Comic Sans MS" panose="030F0702030302020204" pitchFamily="66" charset="0"/>
              </a:rPr>
              <a:t>Or the voice saying, “Here’s a good stick for the fire!”</a:t>
            </a:r>
          </a:p>
          <a:p>
            <a:pPr marL="0" indent="0">
              <a:buNone/>
            </a:pPr>
            <a:endParaRPr lang="en-US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5700" dirty="0" smtClean="0">
                <a:latin typeface="Comic Sans MS" panose="030F0702030302020204" pitchFamily="66" charset="0"/>
              </a:rPr>
              <a:t>Stick Man is lying asleep in the grate</a:t>
            </a:r>
            <a:r>
              <a:rPr lang="en-GB" sz="4600" dirty="0" smtClean="0">
                <a:latin typeface="Comic Sans MS" panose="030F0702030302020204" pitchFamily="66" charset="0"/>
              </a:rPr>
              <a:t>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14" t="8395" r="19934" b="64115"/>
          <a:stretch/>
        </p:blipFill>
        <p:spPr>
          <a:xfrm>
            <a:off x="2336800" y="241582"/>
            <a:ext cx="6096000" cy="252540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5" t="46914" r="11591" b="21811"/>
          <a:stretch/>
        </p:blipFill>
        <p:spPr>
          <a:xfrm>
            <a:off x="3465687" y="3563902"/>
            <a:ext cx="4244623" cy="2144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1754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9333" y="169494"/>
            <a:ext cx="11161890" cy="5510757"/>
          </a:xfrm>
        </p:spPr>
        <p:txBody>
          <a:bodyPr/>
          <a:lstStyle/>
          <a:p>
            <a:pPr marL="0" indent="0" algn="ctr">
              <a:buNone/>
            </a:pPr>
            <a:r>
              <a:rPr lang="en-GB" sz="4000" dirty="0" smtClean="0">
                <a:latin typeface="Comic Sans MS" panose="030F0702030302020204" pitchFamily="66" charset="0"/>
              </a:rPr>
              <a:t>Can </a:t>
            </a:r>
            <a:r>
              <a:rPr lang="en-GB" sz="4000" dirty="0" smtClean="0">
                <a:latin typeface="Comic Sans MS" panose="030F0702030302020204" pitchFamily="66" charset="0"/>
              </a:rPr>
              <a:t>anyone wake him before it’s too late?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59" t="9217" r="21467" b="36297"/>
          <a:stretch/>
        </p:blipFill>
        <p:spPr>
          <a:xfrm>
            <a:off x="3667000" y="1137606"/>
            <a:ext cx="4707468" cy="5391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785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5903" y="5776088"/>
            <a:ext cx="11692466" cy="90628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dirty="0" smtClean="0">
                <a:latin typeface="Comic Sans MS" panose="030F0702030302020204" pitchFamily="66" charset="0"/>
              </a:rPr>
              <a:t>He dreams of his kids and his Stick Lady Love,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24" t="17119" r="16420" b="38601"/>
          <a:stretch/>
        </p:blipFill>
        <p:spPr>
          <a:xfrm>
            <a:off x="3810001" y="98125"/>
            <a:ext cx="3357140" cy="328389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69" t="69401" r="19458" b="13847"/>
          <a:stretch/>
        </p:blipFill>
        <p:spPr>
          <a:xfrm>
            <a:off x="2979615" y="3505201"/>
            <a:ext cx="5017911" cy="2057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5403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5138" y="261258"/>
            <a:ext cx="10515600" cy="620485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sz="3300" dirty="0" smtClean="0">
                <a:latin typeface="Comic Sans MS" panose="030F0702030302020204" pitchFamily="66" charset="0"/>
              </a:rPr>
              <a:t>Then suddenly wakes.</a:t>
            </a:r>
          </a:p>
          <a:p>
            <a:pPr marL="0" indent="0">
              <a:buNone/>
            </a:pPr>
            <a:r>
              <a:rPr lang="en-GB" sz="3300" dirty="0" smtClean="0">
                <a:latin typeface="Comic Sans MS" panose="030F0702030302020204" pitchFamily="66" charset="0"/>
              </a:rPr>
              <a:t>What’s that noise up above?</a:t>
            </a:r>
          </a:p>
          <a:p>
            <a:pPr marL="0" indent="0">
              <a:buNone/>
            </a:pPr>
            <a:r>
              <a:rPr lang="en-GB" sz="3300" dirty="0" smtClean="0">
                <a:latin typeface="Comic Sans MS" panose="030F0702030302020204" pitchFamily="66" charset="0"/>
              </a:rPr>
              <a:t>It starts as a chuckle,</a:t>
            </a:r>
          </a:p>
          <a:p>
            <a:pPr marL="0" indent="0">
              <a:buNone/>
            </a:pPr>
            <a:r>
              <a:rPr lang="en-GB" sz="3300" dirty="0" smtClean="0">
                <a:latin typeface="Comic Sans MS" panose="030F0702030302020204" pitchFamily="66" charset="0"/>
              </a:rPr>
              <a:t>Then turns to a shout:</a:t>
            </a:r>
          </a:p>
          <a:p>
            <a:pPr marL="0" indent="0">
              <a:buNone/>
            </a:pPr>
            <a:r>
              <a:rPr lang="en-GB" sz="3300" dirty="0" smtClean="0">
                <a:latin typeface="Comic Sans MS" panose="030F0702030302020204" pitchFamily="66" charset="0"/>
              </a:rPr>
              <a:t>“Oh-</a:t>
            </a:r>
            <a:r>
              <a:rPr lang="en-GB" sz="3300" dirty="0" err="1" smtClean="0">
                <a:latin typeface="Comic Sans MS" panose="030F0702030302020204" pitchFamily="66" charset="0"/>
              </a:rPr>
              <a:t>ho</a:t>
            </a:r>
            <a:r>
              <a:rPr lang="en-GB" sz="3300" dirty="0" smtClean="0">
                <a:latin typeface="Comic Sans MS" panose="030F0702030302020204" pitchFamily="66" charset="0"/>
              </a:rPr>
              <a:t>-</a:t>
            </a:r>
            <a:r>
              <a:rPr lang="en-GB" sz="3300" dirty="0" err="1" smtClean="0">
                <a:latin typeface="Comic Sans MS" panose="030F0702030302020204" pitchFamily="66" charset="0"/>
              </a:rPr>
              <a:t>ho-ho-ho</a:t>
            </a:r>
            <a:r>
              <a:rPr lang="en-GB" sz="3300" dirty="0" smtClean="0">
                <a:latin typeface="Comic Sans MS" panose="030F0702030302020204" pitchFamily="66" charset="0"/>
              </a:rPr>
              <a:t>…I’m STUCK!                        A scratch and a scrape and</a:t>
            </a:r>
          </a:p>
          <a:p>
            <a:pPr marL="0" indent="0">
              <a:buNone/>
            </a:pPr>
            <a:r>
              <a:rPr lang="en-GB" sz="3300" dirty="0" smtClean="0">
                <a:latin typeface="Comic Sans MS" panose="030F0702030302020204" pitchFamily="66" charset="0"/>
              </a:rPr>
              <a:t>Get me OUT!”                                                    a flurry of soot.</a:t>
            </a:r>
          </a:p>
          <a:p>
            <a:pPr marL="0" indent="0">
              <a:buNone/>
            </a:pPr>
            <a:r>
              <a:rPr lang="en-GB" sz="3300" dirty="0">
                <a:latin typeface="Comic Sans MS" panose="030F0702030302020204" pitchFamily="66" charset="0"/>
              </a:rPr>
              <a:t> </a:t>
            </a:r>
            <a:r>
              <a:rPr lang="en-GB" sz="3300" dirty="0" smtClean="0">
                <a:latin typeface="Comic Sans MS" panose="030F0702030302020204" pitchFamily="66" charset="0"/>
              </a:rPr>
              <a:t>                                                                             A wiggle, a jiggle, and – </a:t>
            </a:r>
          </a:p>
          <a:p>
            <a:pPr marL="0" indent="0">
              <a:buNone/>
            </a:pPr>
            <a:r>
              <a:rPr lang="en-GB" sz="3300" dirty="0">
                <a:latin typeface="Comic Sans MS" panose="030F0702030302020204" pitchFamily="66" charset="0"/>
              </a:rPr>
              <a:t> </a:t>
            </a:r>
            <a:r>
              <a:rPr lang="en-GB" sz="3300" dirty="0" smtClean="0">
                <a:latin typeface="Comic Sans MS" panose="030F0702030302020204" pitchFamily="66" charset="0"/>
              </a:rPr>
              <a:t>                                                                            out pokes a foot!</a:t>
            </a:r>
          </a:p>
          <a:p>
            <a:pPr marL="0" indent="0">
              <a:buNone/>
            </a:pPr>
            <a:r>
              <a:rPr lang="en-GB" sz="3300" dirty="0">
                <a:latin typeface="Comic Sans MS" panose="030F0702030302020204" pitchFamily="66" charset="0"/>
              </a:rPr>
              <a:t> </a:t>
            </a:r>
            <a:r>
              <a:rPr lang="en-GB" sz="3300" dirty="0" smtClean="0">
                <a:latin typeface="Comic Sans MS" panose="030F0702030302020204" pitchFamily="66" charset="0"/>
              </a:rPr>
              <a:t>                                                                            A shove and a nudge, </a:t>
            </a:r>
          </a:p>
          <a:p>
            <a:pPr marL="0" indent="0">
              <a:buNone/>
            </a:pPr>
            <a:r>
              <a:rPr lang="en-GB" sz="3300" dirty="0">
                <a:latin typeface="Comic Sans MS" panose="030F0702030302020204" pitchFamily="66" charset="0"/>
              </a:rPr>
              <a:t> </a:t>
            </a:r>
            <a:r>
              <a:rPr lang="en-GB" sz="3300" dirty="0" smtClean="0">
                <a:latin typeface="Comic Sans MS" panose="030F0702030302020204" pitchFamily="66" charset="0"/>
              </a:rPr>
              <a:t>                                                                            a hop and a jump…</a:t>
            </a:r>
          </a:p>
          <a:p>
            <a:pPr marL="0" indent="0">
              <a:buNone/>
            </a:pPr>
            <a:endParaRPr lang="en-GB" sz="33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300" dirty="0" smtClean="0">
                <a:latin typeface="Comic Sans MS" panose="030F0702030302020204" pitchFamily="66" charset="0"/>
              </a:rPr>
              <a:t>A Stuck Man? A stuck Man?</a:t>
            </a:r>
          </a:p>
          <a:p>
            <a:pPr marL="0" indent="0">
              <a:buNone/>
            </a:pPr>
            <a:r>
              <a:rPr lang="en-GB" sz="3300" dirty="0" smtClean="0">
                <a:latin typeface="Comic Sans MS" panose="030F0702030302020204" pitchFamily="66" charset="0"/>
              </a:rPr>
              <a:t>Now who could that be?</a:t>
            </a:r>
          </a:p>
          <a:p>
            <a:pPr marL="0" indent="0">
              <a:buNone/>
            </a:pPr>
            <a:r>
              <a:rPr lang="en-GB" sz="3300" dirty="0" smtClean="0">
                <a:latin typeface="Comic Sans MS" panose="030F0702030302020204" pitchFamily="66" charset="0"/>
              </a:rPr>
              <a:t>Don’t worry! Cries Stick Man.</a:t>
            </a:r>
          </a:p>
          <a:p>
            <a:pPr marL="0" indent="0">
              <a:buNone/>
            </a:pPr>
            <a:r>
              <a:rPr lang="en-GB" sz="3300" dirty="0" smtClean="0">
                <a:latin typeface="Comic Sans MS" panose="030F0702030302020204" pitchFamily="66" charset="0"/>
              </a:rPr>
              <a:t>I’ll soon set you free.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30" t="18120" r="60940" b="54189"/>
          <a:stretch/>
        </p:blipFill>
        <p:spPr>
          <a:xfrm>
            <a:off x="5087816" y="261258"/>
            <a:ext cx="1847976" cy="140341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86" t="39487" r="22878" b="32650"/>
          <a:stretch/>
        </p:blipFill>
        <p:spPr>
          <a:xfrm>
            <a:off x="5256461" y="2392657"/>
            <a:ext cx="1652954" cy="191086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44" t="63077" r="60028" b="12649"/>
          <a:stretch/>
        </p:blipFill>
        <p:spPr>
          <a:xfrm>
            <a:off x="5230084" y="4657723"/>
            <a:ext cx="1705708" cy="2162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9514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4547" y="566670"/>
            <a:ext cx="11861442" cy="561029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400" dirty="0" smtClean="0">
                <a:latin typeface="Comic Sans MS" panose="030F0702030302020204" pitchFamily="66" charset="0"/>
              </a:rPr>
              <a:t>And Santa falls into the room with a thump!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4" t="27984" r="48464" b="37613"/>
          <a:stretch/>
        </p:blipFill>
        <p:spPr>
          <a:xfrm>
            <a:off x="3431822" y="1692562"/>
            <a:ext cx="5023556" cy="4798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3655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1263" y="476518"/>
            <a:ext cx="10515600" cy="468154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“Stick Man, oh Stick Man, you excellent friend!</a:t>
            </a:r>
          </a:p>
          <a:p>
            <a:pPr marL="0" indent="0" algn="ctr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Thanks! Thanks a million! Thanks without end!”</a:t>
            </a:r>
          </a:p>
          <a:p>
            <a:pPr marL="0" indent="0" algn="ctr">
              <a:buNone/>
            </a:pPr>
            <a:endParaRPr lang="en-GB" sz="3600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17" t="25021" r="10275" b="45843"/>
          <a:stretch/>
        </p:blipFill>
        <p:spPr>
          <a:xfrm>
            <a:off x="2980266" y="1946000"/>
            <a:ext cx="5983112" cy="4634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5200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65789" y="267286"/>
            <a:ext cx="8412481" cy="627419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en-GB" sz="3600" dirty="0" smtClean="0"/>
          </a:p>
          <a:p>
            <a:pPr marL="0" indent="0" algn="ctr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Then Stick Man helps Santa deliver the toys</a:t>
            </a:r>
          </a:p>
          <a:p>
            <a:pPr marL="0" indent="0" algn="ctr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To fast-asleep girls…</a:t>
            </a:r>
          </a:p>
          <a:p>
            <a:pPr marL="0" indent="0" algn="ctr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and to fast-asleep boys.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36" r="52514" b="54051"/>
          <a:stretch/>
        </p:blipFill>
        <p:spPr>
          <a:xfrm>
            <a:off x="148866" y="704006"/>
            <a:ext cx="3516923" cy="250404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513" r="54980" b="12821"/>
          <a:stretch/>
        </p:blipFill>
        <p:spPr>
          <a:xfrm>
            <a:off x="148866" y="4164036"/>
            <a:ext cx="4366865" cy="2377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1660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9490" y="132638"/>
            <a:ext cx="5205045" cy="640883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5400" dirty="0" smtClean="0">
                <a:latin typeface="Comic Sans MS" panose="030F0702030302020204" pitchFamily="66" charset="0"/>
              </a:rPr>
              <a:t>Faster and faster they fly through the snow, </a:t>
            </a:r>
          </a:p>
          <a:p>
            <a:pPr marL="0" indent="0">
              <a:buNone/>
            </a:pPr>
            <a:r>
              <a:rPr lang="en-GB" sz="5400" dirty="0" smtClean="0">
                <a:latin typeface="Comic Sans MS" panose="030F0702030302020204" pitchFamily="66" charset="0"/>
              </a:rPr>
              <a:t>Till Santa says, “Only one chimney to go!”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72" r="1463" b="22461"/>
          <a:stretch/>
        </p:blipFill>
        <p:spPr>
          <a:xfrm>
            <a:off x="5697415" y="0"/>
            <a:ext cx="6049107" cy="6745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70045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8" t="11419" r="52016" b="11760"/>
          <a:stretch/>
        </p:blipFill>
        <p:spPr>
          <a:xfrm>
            <a:off x="598311" y="0"/>
            <a:ext cx="10747021" cy="680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52903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8667" y="182880"/>
            <a:ext cx="11015133" cy="656787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dirty="0" smtClean="0">
                <a:latin typeface="Comic Sans MS" panose="030F0702030302020204" pitchFamily="66" charset="0"/>
              </a:rPr>
              <a:t>Stick Lady’s lonely. The children are sad. </a:t>
            </a:r>
          </a:p>
          <a:p>
            <a:pPr marL="0" indent="0" algn="ctr">
              <a:buNone/>
            </a:pPr>
            <a:r>
              <a:rPr lang="en-GB" dirty="0" smtClean="0">
                <a:latin typeface="Comic Sans MS" panose="030F0702030302020204" pitchFamily="66" charset="0"/>
              </a:rPr>
              <a:t>It won’t feel like Christmas without their Stick Dad. </a:t>
            </a:r>
          </a:p>
          <a:p>
            <a:pPr marL="0" indent="0" algn="ctr">
              <a:buNone/>
            </a:pPr>
            <a:r>
              <a:rPr lang="en-GB" dirty="0" smtClean="0">
                <a:latin typeface="Comic Sans MS" panose="030F0702030302020204" pitchFamily="66" charset="0"/>
              </a:rPr>
              <a:t>They toss and they turn in the family bed. </a:t>
            </a:r>
          </a:p>
          <a:p>
            <a:pPr marL="0" indent="0" algn="ctr">
              <a:buNone/>
            </a:pPr>
            <a:r>
              <a:rPr lang="en-GB" dirty="0" smtClean="0">
                <a:latin typeface="Comic Sans MS" panose="030F0702030302020204" pitchFamily="66" charset="0"/>
              </a:rPr>
              <a:t>But what is that clattering sound overhead?</a:t>
            </a:r>
          </a:p>
          <a:p>
            <a:pPr marL="0" indent="0" algn="ctr">
              <a:buNone/>
            </a:pPr>
            <a:endParaRPr lang="en-US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US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US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US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 smtClean="0">
                <a:latin typeface="Comic Sans MS" panose="030F0702030302020204" pitchFamily="66" charset="0"/>
              </a:rPr>
              <a:t>Someone is tumbling into their house. </a:t>
            </a:r>
          </a:p>
          <a:p>
            <a:pPr marL="0" indent="0" algn="ctr">
              <a:buNone/>
            </a:pPr>
            <a:r>
              <a:rPr lang="en-GB" dirty="0" smtClean="0">
                <a:latin typeface="Comic Sans MS" panose="030F0702030302020204" pitchFamily="66" charset="0"/>
              </a:rPr>
              <a:t>Is it a bird, or a bat, or a mouse?</a:t>
            </a:r>
          </a:p>
          <a:p>
            <a:pPr marL="0" indent="0" algn="ctr">
              <a:buNone/>
            </a:pPr>
            <a:r>
              <a:rPr lang="en-GB" dirty="0" smtClean="0">
                <a:latin typeface="Comic Sans MS" panose="030F0702030302020204" pitchFamily="66" charset="0"/>
              </a:rPr>
              <a:t>Or could it…yes, could it just possibly be…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95" t="41219" r="15002" b="34385"/>
          <a:stretch/>
        </p:blipFill>
        <p:spPr>
          <a:xfrm>
            <a:off x="2539551" y="2091404"/>
            <a:ext cx="6412539" cy="3044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52961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5340" y="233499"/>
            <a:ext cx="10515600" cy="531481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i="1" dirty="0" smtClean="0">
                <a:latin typeface="Comic Sans MS" panose="030F0702030302020204" pitchFamily="66" charset="0"/>
              </a:rPr>
              <a:t>“I’m Stick Man, I’m Stick Man,</a:t>
            </a:r>
          </a:p>
          <a:p>
            <a:pPr marL="0" indent="0" algn="ctr">
              <a:buNone/>
            </a:pPr>
            <a:r>
              <a:rPr lang="en-GB" sz="4000" dirty="0" smtClean="0">
                <a:latin typeface="Comic Sans MS" panose="030F0702030302020204" pitchFamily="66" charset="0"/>
              </a:rPr>
              <a:t>I’M STICK MAN, that’s me!</a:t>
            </a:r>
          </a:p>
          <a:p>
            <a:pPr marL="0" indent="0" algn="ctr">
              <a:buNone/>
            </a:pPr>
            <a:r>
              <a:rPr lang="en-GB" sz="4000" dirty="0" smtClean="0">
                <a:latin typeface="Comic Sans MS" panose="030F0702030302020204" pitchFamily="66" charset="0"/>
              </a:rPr>
              <a:t>And I’m sticking right here </a:t>
            </a:r>
          </a:p>
          <a:p>
            <a:pPr marL="0" indent="0" algn="ctr">
              <a:buNone/>
            </a:pPr>
            <a:r>
              <a:rPr lang="en-GB" sz="4000" dirty="0" smtClean="0">
                <a:latin typeface="Comic Sans MS" panose="030F0702030302020204" pitchFamily="66" charset="0"/>
              </a:rPr>
              <a:t>In the family tree.”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3" t="8600" r="68667" b="8554"/>
          <a:stretch/>
        </p:blipFill>
        <p:spPr>
          <a:xfrm>
            <a:off x="2674620" y="3032574"/>
            <a:ext cx="7086600" cy="3647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6244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17431" y="1584101"/>
            <a:ext cx="10097037" cy="2785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7500" b="1" dirty="0" smtClean="0">
                <a:latin typeface="Comic Sans MS" panose="030F0702030302020204" pitchFamily="66" charset="0"/>
              </a:rPr>
              <a:t>The End</a:t>
            </a:r>
            <a:endParaRPr lang="en-GB" sz="175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01010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566</TotalTime>
  <Words>925</Words>
  <Application>Microsoft Office PowerPoint</Application>
  <PresentationFormat>Widescreen</PresentationFormat>
  <Paragraphs>251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 Beard</dc:creator>
  <cp:lastModifiedBy>Andrew Mayson</cp:lastModifiedBy>
  <cp:revision>29</cp:revision>
  <dcterms:created xsi:type="dcterms:W3CDTF">2019-09-26T13:11:54Z</dcterms:created>
  <dcterms:modified xsi:type="dcterms:W3CDTF">2020-11-29T17:14:07Z</dcterms:modified>
</cp:coreProperties>
</file>