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3" r:id="rId6"/>
    <p:sldId id="272" r:id="rId7"/>
    <p:sldId id="271" r:id="rId8"/>
    <p:sldId id="270" r:id="rId9"/>
    <p:sldId id="275" r:id="rId10"/>
    <p:sldId id="267" r:id="rId11"/>
  </p:sldIdLst>
  <p:sldSz cx="9144000" cy="6858000" type="screen4x3"/>
  <p:notesSz cx="6858000" cy="9144000"/>
  <p:embeddedFontLst>
    <p:embeddedFont>
      <p:font typeface="Sassoon Infant Rg" panose="02000503030000020003" charset="0"/>
      <p:regular r:id="rId14"/>
      <p:bold r:id="rId15"/>
    </p:embeddedFont>
    <p:embeddedFont>
      <p:font typeface="Twinkl" panose="020B0604020202020204" charset="0"/>
      <p:regular r:id="rId16"/>
      <p:bold r:id="rId17"/>
    </p:embeddedFont>
    <p:embeddedFont>
      <p:font typeface="Tuffy" panose="020B0603060100000000" charset="0"/>
      <p:regular r:id="rId18"/>
      <p:bold r:id="rId19"/>
      <p:italic r:id="rId20"/>
      <p:boldItalic r:id="rId21"/>
    </p:embeddedFont>
    <p:embeddedFont>
      <p:font typeface="Twinkl SemiBold" charset="0"/>
      <p:bold r:id="rId22"/>
    </p:embeddedFont>
    <p:embeddedFont>
      <p:font typeface="Calibri" panose="020F0502020204030204" pitchFamily="3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53"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4" autoAdjust="0"/>
    <p:restoredTop sz="94660"/>
  </p:normalViewPr>
  <p:slideViewPr>
    <p:cSldViewPr snapToGrid="0" showGuides="1">
      <p:cViewPr varScale="1">
        <p:scale>
          <a:sx n="47" d="100"/>
          <a:sy n="47" d="100"/>
        </p:scale>
        <p:origin x="1128" y="36"/>
      </p:cViewPr>
      <p:guideLst>
        <p:guide orient="horz" pos="2160"/>
        <p:guide pos="2880"/>
        <p:guide pos="340"/>
        <p:guide orient="horz" pos="3974"/>
        <p:guide pos="5420"/>
        <p:guide orient="horz" pos="346"/>
        <p:guide pos="453"/>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Sun</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Masahire</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Yochimi</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The sun is a star made of burning gas.  </a:t>
            </a:r>
          </a:p>
          <a:p>
            <a:pPr algn="ctr">
              <a:spcBef>
                <a:spcPct val="0"/>
              </a:spcBef>
              <a:buFontTx/>
              <a:buNone/>
            </a:pPr>
            <a:r>
              <a:rPr lang="en-GB" altLang="en-US" dirty="0">
                <a:latin typeface="Twinkl" pitchFamily="2" charset="0"/>
              </a:rPr>
              <a:t>The sun gives us daylight and it also gives us heat.</a:t>
            </a:r>
          </a:p>
          <a:p>
            <a:pPr algn="ctr">
              <a:spcBef>
                <a:spcPct val="0"/>
              </a:spcBef>
              <a:buFontTx/>
              <a:buNone/>
            </a:pPr>
            <a:r>
              <a:rPr lang="en-GB" altLang="en-US" dirty="0">
                <a:latin typeface="Twinkl" pitchFamily="2" charset="0"/>
              </a:rPr>
              <a:t>When it is a sunny day you can feel the warmth of the sun on your skin. </a:t>
            </a:r>
          </a:p>
          <a:p>
            <a:endParaRPr lang="en-GB" dirty="0"/>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rcRect l="1485" t="9681" r="117" b="3569"/>
          <a:stretch>
            <a:fillRect/>
          </a:stretch>
        </p:blipFill>
        <p:spPr>
          <a:xfrm>
            <a:off x="1491859" y="1153629"/>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When you see very dark clouds in the sky, </a:t>
            </a:r>
            <a:br>
              <a:rPr lang="en-GB" altLang="en-US" dirty="0">
                <a:latin typeface="Twinkl" pitchFamily="2" charset="0"/>
              </a:rPr>
            </a:br>
            <a:r>
              <a:rPr lang="en-GB" altLang="en-US" dirty="0">
                <a:latin typeface="Twinkl" pitchFamily="2" charset="0"/>
              </a:rPr>
              <a:t>they are carrying lots of tiny drops of water. </a:t>
            </a:r>
          </a:p>
          <a:p>
            <a:pPr algn="ctr">
              <a:spcBef>
                <a:spcPct val="0"/>
              </a:spcBef>
              <a:buFontTx/>
              <a:buNone/>
            </a:pPr>
            <a:r>
              <a:rPr lang="en-GB" altLang="en-US" dirty="0">
                <a:latin typeface="Twinkl" pitchFamily="2" charset="0"/>
              </a:rPr>
              <a:t>When some of these drops of water fall from the clouds to the ground, </a:t>
            </a:r>
            <a:br>
              <a:rPr lang="en-GB" altLang="en-US" dirty="0">
                <a:latin typeface="Twinkl" pitchFamily="2" charset="0"/>
              </a:rPr>
            </a:br>
            <a:r>
              <a:rPr lang="en-GB" altLang="en-US" dirty="0">
                <a:latin typeface="Twinkl" pitchFamily="2" charset="0"/>
              </a:rPr>
              <a:t>it is raining.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Rain</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(YELLOW Mao. </a:t>
            </a:r>
            <a:r>
              <a:rPr lang="ja-JP"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黃毛</a:t>
            </a:r>
            <a:r>
              <a:rPr lang="en-US" altLang="ja-JP"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Photographer @flickr.com) - granted under creative commons licence – attribution</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l="9742" t="10717" r="9674" b="26133"/>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526577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Clouds are made up of lots of tiny drops of water.   </a:t>
            </a:r>
          </a:p>
          <a:p>
            <a:pPr algn="ctr">
              <a:spcBef>
                <a:spcPct val="0"/>
              </a:spcBef>
              <a:buFontTx/>
              <a:buNone/>
            </a:pPr>
            <a:r>
              <a:rPr lang="en-GB" altLang="en-US" dirty="0">
                <a:latin typeface="Twinkl" pitchFamily="2" charset="0"/>
              </a:rPr>
              <a:t>Clouds can be different shapes and sizes.  </a:t>
            </a:r>
          </a:p>
          <a:p>
            <a:pPr algn="ctr">
              <a:spcBef>
                <a:spcPct val="0"/>
              </a:spcBef>
              <a:buFontTx/>
              <a:buNone/>
            </a:pPr>
            <a:r>
              <a:rPr lang="en-GB" altLang="en-US" dirty="0">
                <a:latin typeface="Twinkl" pitchFamily="2" charset="0"/>
              </a:rPr>
              <a:t>You can also have different coloured clouds. </a:t>
            </a:r>
          </a:p>
          <a:p>
            <a:pPr algn="ctr">
              <a:spcBef>
                <a:spcPct val="0"/>
              </a:spcBef>
              <a:buFontTx/>
              <a:buNone/>
            </a:pPr>
            <a:r>
              <a:rPr lang="en-GB" altLang="en-US" dirty="0">
                <a:latin typeface="Twinkl" pitchFamily="2" charset="0"/>
              </a:rPr>
              <a:t>Some clouds are white and some can be grey</a:t>
            </a:r>
            <a:r>
              <a:rPr lang="en-GB" altLang="en-US" dirty="0"/>
              <a:t>. </a:t>
            </a:r>
            <a:endParaRPr lang="en-GB" altLang="en-US" dirty="0">
              <a:latin typeface="Twinkl" pitchFamily="2" charset="0"/>
            </a:endParaRP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Clouds</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(NJ Lee @flickr.com) - granted under creative commons licence – attribution</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l="1602" t="8727" b="4524"/>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825070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Lightning is a large flash of electricity that goes all the </a:t>
            </a:r>
            <a:br>
              <a:rPr lang="en-GB" altLang="en-US" dirty="0">
                <a:latin typeface="Twinkl" pitchFamily="2" charset="0"/>
              </a:rPr>
            </a:br>
            <a:r>
              <a:rPr lang="en-GB" altLang="en-US" dirty="0">
                <a:latin typeface="Twinkl" pitchFamily="2" charset="0"/>
              </a:rPr>
              <a:t>way from the sky to the ground! </a:t>
            </a:r>
          </a:p>
          <a:p>
            <a:pPr algn="ctr">
              <a:spcBef>
                <a:spcPct val="0"/>
              </a:spcBef>
              <a:buFontTx/>
              <a:buNone/>
            </a:pPr>
            <a:r>
              <a:rPr lang="en-GB" altLang="en-US" dirty="0">
                <a:latin typeface="Twinkl" pitchFamily="2" charset="0"/>
              </a:rPr>
              <a:t>You normally see lightning during a thunder storm. </a:t>
            </a:r>
          </a:p>
          <a:p>
            <a:pPr algn="ctr">
              <a:spcBef>
                <a:spcPct val="0"/>
              </a:spcBef>
              <a:buFontTx/>
              <a:buNone/>
            </a:pPr>
            <a:r>
              <a:rPr lang="en-GB" altLang="en-US" dirty="0">
                <a:latin typeface="Twinkl" pitchFamily="2" charset="0"/>
              </a:rPr>
              <a:t>You may see a flash of lightning and then hear thunder!</a:t>
            </a:r>
            <a:r>
              <a:rPr lang="en-GB" altLang="en-US" dirty="0">
                <a:solidFill>
                  <a:srgbClr val="FF0000"/>
                </a:solidFill>
              </a:rPr>
              <a:t>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Lightning</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jaygohel</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@flickr.com) - granted under creative commons licence – attribution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509" t="3914" r="1288" b="9169"/>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250894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Snow</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(Stephane Mignon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Snow is soft, white ice crystals that fall from the sky. </a:t>
            </a:r>
          </a:p>
          <a:p>
            <a:pPr algn="ctr">
              <a:spcBef>
                <a:spcPct val="0"/>
              </a:spcBef>
              <a:buFontTx/>
              <a:buNone/>
            </a:pPr>
            <a:r>
              <a:rPr lang="en-GB" altLang="en-US" dirty="0">
                <a:latin typeface="Twinkl" pitchFamily="2" charset="0"/>
              </a:rPr>
              <a:t>They can form a layer of white snow on the ground.</a:t>
            </a:r>
          </a:p>
          <a:p>
            <a:pPr algn="ctr">
              <a:spcBef>
                <a:spcPct val="0"/>
              </a:spcBef>
              <a:buFontTx/>
              <a:buNone/>
            </a:pPr>
            <a:r>
              <a:rPr lang="en-GB" altLang="en-US" dirty="0">
                <a:latin typeface="Twinkl" pitchFamily="2" charset="0"/>
              </a:rPr>
              <a:t>If it is too cold it will not snow but there might be ice.  </a:t>
            </a:r>
          </a:p>
          <a:p>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868" t="5370" r="527" b="8057"/>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006496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Wind</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(Sam Wong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You cannot see wind because it is just moving air. </a:t>
            </a:r>
          </a:p>
          <a:p>
            <a:pPr algn="ctr">
              <a:spcBef>
                <a:spcPct val="0"/>
              </a:spcBef>
              <a:buFontTx/>
              <a:buNone/>
            </a:pPr>
            <a:r>
              <a:rPr lang="en-GB" altLang="en-US" dirty="0">
                <a:latin typeface="Twinkl" pitchFamily="2" charset="0"/>
              </a:rPr>
              <a:t>However, you can see the effect the wind has on different objects. You can see leaves and tree branches blowing in the wind. The speed and direction of the wind can be measured.</a:t>
            </a:r>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t="13529" r="1083" b="8954"/>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879441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Rainbows appear when it is sunny in one part of the sky and </a:t>
            </a:r>
            <a:br>
              <a:rPr lang="en-GB" altLang="en-US" dirty="0">
                <a:latin typeface="Twinkl" pitchFamily="2" charset="0"/>
              </a:rPr>
            </a:br>
            <a:r>
              <a:rPr lang="en-GB" altLang="en-US" dirty="0">
                <a:latin typeface="Twinkl" pitchFamily="2" charset="0"/>
              </a:rPr>
              <a:t>raining in another. </a:t>
            </a:r>
          </a:p>
          <a:p>
            <a:pPr algn="ctr">
              <a:spcBef>
                <a:spcPct val="0"/>
              </a:spcBef>
              <a:buFontTx/>
              <a:buNone/>
            </a:pPr>
            <a:r>
              <a:rPr lang="en-GB" altLang="en-US" dirty="0">
                <a:latin typeface="Twinkl" pitchFamily="2" charset="0"/>
              </a:rPr>
              <a:t>The seven colours of the rainbow are red, orange, yellow, green, blue, indigo and violet.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Rainbow</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(Allen Watkin @flickr.com) - granted under creative commons licence – attribution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598" t="5024" r="598" b="8227"/>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3168838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Fog</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(Shannon Elliott @flickr.com) - granted under creative commons licence – attribution</a:t>
            </a:r>
          </a:p>
        </p:txBody>
      </p:sp>
      <p:sp>
        <p:nvSpPr>
          <p:cNvPr id="2" name="TextBox 1"/>
          <p:cNvSpPr txBox="1"/>
          <p:nvPr/>
        </p:nvSpPr>
        <p:spPr>
          <a:xfrm>
            <a:off x="649320" y="4880341"/>
            <a:ext cx="7848601"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Fog is made up of lots of tiny drops of water. </a:t>
            </a:r>
          </a:p>
          <a:p>
            <a:pPr algn="ctr">
              <a:spcBef>
                <a:spcPct val="0"/>
              </a:spcBef>
              <a:buFontTx/>
              <a:buNone/>
            </a:pPr>
            <a:r>
              <a:rPr lang="en-GB" altLang="en-US" dirty="0">
                <a:latin typeface="Twinkl" pitchFamily="2" charset="0"/>
              </a:rPr>
              <a:t>It is like a cloud but instead of being in the sky it is just above the ground. </a:t>
            </a:r>
          </a:p>
          <a:p>
            <a:pPr algn="ctr">
              <a:spcBef>
                <a:spcPct val="0"/>
              </a:spcBef>
              <a:buFontTx/>
              <a:buNone/>
            </a:pPr>
            <a:r>
              <a:rPr lang="en-GB" altLang="en-US" dirty="0">
                <a:latin typeface="Twinkl" pitchFamily="2" charset="0"/>
              </a:rPr>
              <a:t>When it is a foggy day it can be hard to see what is around you. </a:t>
            </a:r>
          </a:p>
          <a:p>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970" t="6581" r="735" b="6581"/>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973906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24</TotalTime>
  <Words>396</Words>
  <Application>Microsoft Office PowerPoint</Application>
  <PresentationFormat>On-screen Show (4:3)</PresentationFormat>
  <Paragraphs>38</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Sassoon Infant Rg</vt:lpstr>
      <vt:lpstr>Twinkl</vt:lpstr>
      <vt:lpstr>Arial</vt:lpstr>
      <vt:lpstr>Tuffy</vt:lpstr>
      <vt:lpstr>Twinkl SemiBold</vt:lpstr>
      <vt:lpstr>Calibri</vt:lpstr>
      <vt:lpstr>Office Theme</vt:lpstr>
      <vt:lpstr>PowerPoint Presentation</vt:lpstr>
      <vt:lpstr>Sun</vt:lpstr>
      <vt:lpstr>Rain</vt:lpstr>
      <vt:lpstr>Clouds</vt:lpstr>
      <vt:lpstr>Lightning</vt:lpstr>
      <vt:lpstr>Snow</vt:lpstr>
      <vt:lpstr>Wind</vt:lpstr>
      <vt:lpstr>Rainbow</vt:lpstr>
      <vt:lpstr>Fog</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Georgia Beard</dc:creator>
  <cp:lastModifiedBy>Andrew Mayson</cp:lastModifiedBy>
  <cp:revision>5</cp:revision>
  <dcterms:created xsi:type="dcterms:W3CDTF">2017-11-22T14:45:17Z</dcterms:created>
  <dcterms:modified xsi:type="dcterms:W3CDTF">2021-01-07T20:52:11Z</dcterms:modified>
</cp:coreProperties>
</file>