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59" r:id="rId5"/>
    <p:sldId id="257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9209" y="620688"/>
            <a:ext cx="76269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 Gruffalo’s Child</a:t>
            </a:r>
          </a:p>
          <a:p>
            <a:pPr algn="ctr"/>
            <a:r>
              <a:rPr lang="en-US" sz="5400" b="1" dirty="0" err="1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Maths</a:t>
            </a:r>
            <a:r>
              <a:rPr lang="en-US" sz="5400" b="1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5400" b="1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Doubling </a:t>
            </a:r>
            <a:r>
              <a:rPr lang="en-US" sz="5400" b="1" dirty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  <a:r>
              <a:rPr lang="en-US" sz="5400" b="1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roblems</a:t>
            </a:r>
            <a:endParaRPr lang="en-US" sz="5400" b="1" cap="none" spc="0" dirty="0">
              <a:ln w="28575">
                <a:solidFill>
                  <a:sysClr val="windowText" lastClr="000000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1266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501008"/>
            <a:ext cx="2952328" cy="3209052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835696" y="2708920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LO: I can double numbers to 10.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66110" y="620688"/>
            <a:ext cx="652127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/>
              <a:t>Remember doubling means we add</a:t>
            </a:r>
          </a:p>
          <a:p>
            <a:pPr algn="ctr"/>
            <a:r>
              <a:rPr lang="en-US" sz="3200" dirty="0" smtClean="0"/>
              <a:t> </a:t>
            </a:r>
            <a:r>
              <a:rPr lang="en-US" sz="3200" dirty="0"/>
              <a:t>the same number to itself</a:t>
            </a:r>
            <a:r>
              <a:rPr lang="en-US" sz="3200" dirty="0" smtClean="0"/>
              <a:t>.</a:t>
            </a:r>
          </a:p>
          <a:p>
            <a:pPr algn="ctr"/>
            <a:r>
              <a:rPr lang="en-US" sz="3200" dirty="0" smtClean="0"/>
              <a:t> </a:t>
            </a:r>
            <a:r>
              <a:rPr lang="en-US" sz="3200" dirty="0"/>
              <a:t>For example, </a:t>
            </a:r>
            <a:r>
              <a:rPr lang="en-US" sz="3200" b="1" dirty="0"/>
              <a:t>double</a:t>
            </a:r>
            <a:r>
              <a:rPr lang="en-US" sz="3200" dirty="0"/>
              <a:t> of 2 is 2 + 2 = 4</a:t>
            </a:r>
            <a:r>
              <a:rPr lang="en-US" sz="8000" b="1" cap="none" spc="0" dirty="0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en-US" sz="8000" b="1" cap="none" spc="0" dirty="0">
              <a:ln w="28575">
                <a:solidFill>
                  <a:sysClr val="windowText" lastClr="000000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284984"/>
            <a:ext cx="1224136" cy="1379613"/>
          </a:xfrm>
          <a:prstGeom prst="rect">
            <a:avLst/>
          </a:prstGeom>
          <a:noFill/>
        </p:spPr>
      </p:pic>
      <p:pic>
        <p:nvPicPr>
          <p:cNvPr id="7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284984"/>
            <a:ext cx="1224136" cy="1379613"/>
          </a:xfrm>
          <a:prstGeom prst="rect">
            <a:avLst/>
          </a:prstGeom>
          <a:noFill/>
        </p:spPr>
      </p:pic>
      <p:pic>
        <p:nvPicPr>
          <p:cNvPr id="8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3284983"/>
            <a:ext cx="1224136" cy="1379613"/>
          </a:xfrm>
          <a:prstGeom prst="rect">
            <a:avLst/>
          </a:prstGeom>
          <a:noFill/>
        </p:spPr>
      </p:pic>
      <p:pic>
        <p:nvPicPr>
          <p:cNvPr id="9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284984"/>
            <a:ext cx="1224136" cy="1379613"/>
          </a:xfrm>
          <a:prstGeom prst="rect">
            <a:avLst/>
          </a:prstGeom>
          <a:noFill/>
        </p:spPr>
      </p:pic>
      <p:sp>
        <p:nvSpPr>
          <p:cNvPr id="3" name="Plus 2"/>
          <p:cNvSpPr/>
          <p:nvPr/>
        </p:nvSpPr>
        <p:spPr>
          <a:xfrm>
            <a:off x="3995936" y="3429000"/>
            <a:ext cx="1080120" cy="123559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44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 		The Gruffalo’s child saw 1    			footprint in the snow. </a:t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endParaRPr lang="en-GB" sz="4400" b="1" dirty="0"/>
          </a:p>
          <a:p>
            <a:pPr algn="ctr"/>
            <a:endParaRPr lang="en-GB" sz="4400" b="1" dirty="0" smtClean="0"/>
          </a:p>
          <a:p>
            <a:pPr algn="ctr"/>
            <a:r>
              <a:rPr lang="en-GB" sz="4400" b="1" dirty="0" smtClean="0"/>
              <a:t>                    What is double 1?</a:t>
            </a:r>
            <a:endParaRPr lang="en-GB" sz="4400" b="1" dirty="0"/>
          </a:p>
        </p:txBody>
      </p:sp>
      <p:pic>
        <p:nvPicPr>
          <p:cNvPr id="5126" name="Picture 6" descr="http://www.aschoolforrwanda.com/equalsig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293096"/>
            <a:ext cx="1545106" cy="2188494"/>
          </a:xfrm>
          <a:prstGeom prst="rect">
            <a:avLst/>
          </a:prstGeom>
          <a:noFill/>
        </p:spPr>
      </p:pic>
      <p:pic>
        <p:nvPicPr>
          <p:cNvPr id="7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2627784" cy="5400600"/>
          </a:xfrm>
          <a:prstGeom prst="rect">
            <a:avLst/>
          </a:prstGeom>
          <a:noFill/>
        </p:spPr>
      </p:pic>
      <p:pic>
        <p:nvPicPr>
          <p:cNvPr id="8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204864"/>
            <a:ext cx="1224136" cy="1379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 		The Gruffalo’s child saw 2    			footprints in the snow. </a:t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endParaRPr lang="en-GB" sz="4400" b="1" dirty="0" smtClean="0"/>
          </a:p>
          <a:p>
            <a:pPr algn="ctr"/>
            <a:endParaRPr lang="en-GB" sz="4400" b="1" dirty="0" smtClean="0"/>
          </a:p>
          <a:p>
            <a:pPr algn="ctr"/>
            <a:r>
              <a:rPr lang="en-GB" sz="4400" b="1" dirty="0" smtClean="0"/>
              <a:t>               What is double 2?</a:t>
            </a:r>
            <a:endParaRPr lang="en-GB" sz="4400" b="1" dirty="0"/>
          </a:p>
        </p:txBody>
      </p:sp>
      <p:pic>
        <p:nvPicPr>
          <p:cNvPr id="5126" name="Picture 6" descr="http://www.aschoolforrwanda.com/equalsig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4293096"/>
            <a:ext cx="1545106" cy="2188494"/>
          </a:xfrm>
          <a:prstGeom prst="rect">
            <a:avLst/>
          </a:prstGeom>
          <a:noFill/>
        </p:spPr>
      </p:pic>
      <p:pic>
        <p:nvPicPr>
          <p:cNvPr id="8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2627784" cy="5400600"/>
          </a:xfrm>
          <a:prstGeom prst="rect">
            <a:avLst/>
          </a:prstGeom>
          <a:noFill/>
        </p:spPr>
      </p:pic>
      <p:pic>
        <p:nvPicPr>
          <p:cNvPr id="9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2420888"/>
            <a:ext cx="1224136" cy="1379613"/>
          </a:xfrm>
          <a:prstGeom prst="rect">
            <a:avLst/>
          </a:prstGeom>
          <a:noFill/>
        </p:spPr>
      </p:pic>
      <p:pic>
        <p:nvPicPr>
          <p:cNvPr id="11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772816"/>
            <a:ext cx="1224136" cy="1379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               The Gruffalo’s child saw 3    			footprints in the snow.</a:t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endParaRPr lang="en-GB" sz="4400" b="1" dirty="0" smtClean="0"/>
          </a:p>
          <a:p>
            <a:pPr algn="ctr"/>
            <a:endParaRPr lang="en-GB" sz="4400" b="1" dirty="0" smtClean="0"/>
          </a:p>
          <a:p>
            <a:pPr algn="ctr"/>
            <a:r>
              <a:rPr lang="en-GB" sz="4400" b="1" dirty="0" smtClean="0"/>
              <a:t>                   What is double 3?</a:t>
            </a:r>
            <a:endParaRPr lang="en-GB" sz="4400" b="1" dirty="0"/>
          </a:p>
        </p:txBody>
      </p:sp>
      <p:pic>
        <p:nvPicPr>
          <p:cNvPr id="5126" name="Picture 6" descr="http://www.aschoolforrwanda.com/equalsig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221088"/>
            <a:ext cx="1545106" cy="2188494"/>
          </a:xfrm>
          <a:prstGeom prst="rect">
            <a:avLst/>
          </a:prstGeom>
          <a:noFill/>
        </p:spPr>
      </p:pic>
      <p:pic>
        <p:nvPicPr>
          <p:cNvPr id="10242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80728"/>
            <a:ext cx="2627784" cy="5400600"/>
          </a:xfrm>
          <a:prstGeom prst="rect">
            <a:avLst/>
          </a:prstGeom>
          <a:noFill/>
        </p:spPr>
      </p:pic>
      <p:pic>
        <p:nvPicPr>
          <p:cNvPr id="10244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2564904"/>
            <a:ext cx="1224136" cy="1379613"/>
          </a:xfrm>
          <a:prstGeom prst="rect">
            <a:avLst/>
          </a:prstGeom>
          <a:noFill/>
        </p:spPr>
      </p:pic>
      <p:pic>
        <p:nvPicPr>
          <p:cNvPr id="11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988840"/>
            <a:ext cx="1224136" cy="1379613"/>
          </a:xfrm>
          <a:prstGeom prst="rect">
            <a:avLst/>
          </a:prstGeom>
          <a:noFill/>
        </p:spPr>
      </p:pic>
      <p:pic>
        <p:nvPicPr>
          <p:cNvPr id="12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1988840"/>
            <a:ext cx="1224136" cy="1379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 		The Gruffalo’s child saw 4    			footprints in the snow. </a:t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endParaRPr lang="en-GB" sz="4400" b="1" dirty="0" smtClean="0"/>
          </a:p>
          <a:p>
            <a:pPr algn="ctr"/>
            <a:endParaRPr lang="en-GB" sz="4400" b="1" dirty="0"/>
          </a:p>
          <a:p>
            <a:pPr algn="ctr"/>
            <a:r>
              <a:rPr lang="en-GB" sz="4400" b="1" dirty="0" smtClean="0"/>
              <a:t>               What is double 4?</a:t>
            </a:r>
            <a:endParaRPr lang="en-GB" sz="4400" b="1" dirty="0"/>
          </a:p>
        </p:txBody>
      </p:sp>
      <p:pic>
        <p:nvPicPr>
          <p:cNvPr id="5126" name="Picture 6" descr="http://www.aschoolforrwanda.com/equalsig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4293096"/>
            <a:ext cx="1545106" cy="2188494"/>
          </a:xfrm>
          <a:prstGeom prst="rect">
            <a:avLst/>
          </a:prstGeom>
          <a:noFill/>
        </p:spPr>
      </p:pic>
      <p:pic>
        <p:nvPicPr>
          <p:cNvPr id="11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2627784" cy="5400600"/>
          </a:xfrm>
          <a:prstGeom prst="rect">
            <a:avLst/>
          </a:prstGeom>
          <a:noFill/>
        </p:spPr>
      </p:pic>
      <p:pic>
        <p:nvPicPr>
          <p:cNvPr id="13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924944"/>
            <a:ext cx="1224136" cy="1379613"/>
          </a:xfrm>
          <a:prstGeom prst="rect">
            <a:avLst/>
          </a:prstGeom>
          <a:noFill/>
        </p:spPr>
      </p:pic>
      <p:pic>
        <p:nvPicPr>
          <p:cNvPr id="14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772816"/>
            <a:ext cx="1224136" cy="1379613"/>
          </a:xfrm>
          <a:prstGeom prst="rect">
            <a:avLst/>
          </a:prstGeom>
          <a:noFill/>
        </p:spPr>
      </p:pic>
      <p:pic>
        <p:nvPicPr>
          <p:cNvPr id="15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924944"/>
            <a:ext cx="1224136" cy="1379613"/>
          </a:xfrm>
          <a:prstGeom prst="rect">
            <a:avLst/>
          </a:prstGeom>
          <a:noFill/>
        </p:spPr>
      </p:pic>
      <p:pic>
        <p:nvPicPr>
          <p:cNvPr id="17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844824"/>
            <a:ext cx="1224136" cy="1379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 		The Gruffalo’s child saw 5    			footprints in the snow. </a:t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endParaRPr lang="en-GB" sz="4400" b="1" dirty="0" smtClean="0"/>
          </a:p>
          <a:p>
            <a:pPr algn="ctr"/>
            <a:endParaRPr lang="en-GB" sz="4400" b="1" dirty="0" smtClean="0"/>
          </a:p>
          <a:p>
            <a:pPr algn="ctr"/>
            <a:r>
              <a:rPr lang="en-GB" sz="4400" b="1" dirty="0" smtClean="0"/>
              <a:t>               What is double 5?</a:t>
            </a:r>
            <a:endParaRPr lang="en-GB" sz="4400" b="1" dirty="0"/>
          </a:p>
        </p:txBody>
      </p:sp>
      <p:pic>
        <p:nvPicPr>
          <p:cNvPr id="5126" name="Picture 6" descr="http://www.aschoolforrwanda.com/equalsig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4293096"/>
            <a:ext cx="1545106" cy="2188494"/>
          </a:xfrm>
          <a:prstGeom prst="rect">
            <a:avLst/>
          </a:prstGeom>
          <a:noFill/>
        </p:spPr>
      </p:pic>
      <p:pic>
        <p:nvPicPr>
          <p:cNvPr id="13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2627784" cy="5400600"/>
          </a:xfrm>
          <a:prstGeom prst="rect">
            <a:avLst/>
          </a:prstGeom>
          <a:noFill/>
        </p:spPr>
      </p:pic>
      <p:pic>
        <p:nvPicPr>
          <p:cNvPr id="14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700808"/>
            <a:ext cx="1008112" cy="1379613"/>
          </a:xfrm>
          <a:prstGeom prst="rect">
            <a:avLst/>
          </a:prstGeom>
          <a:noFill/>
        </p:spPr>
      </p:pic>
      <p:pic>
        <p:nvPicPr>
          <p:cNvPr id="15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996952"/>
            <a:ext cx="1224136" cy="1379613"/>
          </a:xfrm>
          <a:prstGeom prst="rect">
            <a:avLst/>
          </a:prstGeom>
          <a:noFill/>
        </p:spPr>
      </p:pic>
      <p:pic>
        <p:nvPicPr>
          <p:cNvPr id="17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772816"/>
            <a:ext cx="1080120" cy="1379613"/>
          </a:xfrm>
          <a:prstGeom prst="rect">
            <a:avLst/>
          </a:prstGeom>
          <a:noFill/>
        </p:spPr>
      </p:pic>
      <p:pic>
        <p:nvPicPr>
          <p:cNvPr id="18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2852936"/>
            <a:ext cx="1224136" cy="1379613"/>
          </a:xfrm>
          <a:prstGeom prst="rect">
            <a:avLst/>
          </a:prstGeom>
          <a:noFill/>
        </p:spPr>
      </p:pic>
      <p:pic>
        <p:nvPicPr>
          <p:cNvPr id="20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1700808"/>
            <a:ext cx="1008112" cy="1379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41</Words>
  <Application>Microsoft Office PowerPoint</Application>
  <PresentationFormat>On-screen Show (4:3)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Kayl</dc:creator>
  <cp:lastModifiedBy>Aimee Doughty</cp:lastModifiedBy>
  <cp:revision>57</cp:revision>
  <dcterms:created xsi:type="dcterms:W3CDTF">2011-07-08T17:33:26Z</dcterms:created>
  <dcterms:modified xsi:type="dcterms:W3CDTF">2021-02-02T13:33:31Z</dcterms:modified>
</cp:coreProperties>
</file>