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0"/>
  </p:notesMasterIdLst>
  <p:handoutMasterIdLst>
    <p:handoutMasterId r:id="rId11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67" r:id="rId9"/>
  </p:sldIdLst>
  <p:sldSz cx="9144000" cy="6858000" type="screen4x3"/>
  <p:notesSz cx="6858000" cy="9144000"/>
  <p:embeddedFontLst>
    <p:embeddedFont>
      <p:font typeface="Twinkl SemiBold" charset="0"/>
      <p:bold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  <p:embeddedFont>
      <p:font typeface="Sassoon Infant Rg" panose="02000503030000020003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  <a:srgbClr val="21A6F9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96" d="100"/>
          <a:sy n="96" d="100"/>
        </p:scale>
        <p:origin x="630" y="45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handoutMaster" Target="handoutMasters/handoutMaster1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01/02/2021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n a Rocket Song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778750" y="758436"/>
            <a:ext cx="609600" cy="6096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Flying high, flying high.</a:t>
            </a:r>
          </a:p>
          <a:p>
            <a:pPr algn="ctr"/>
            <a:r>
              <a:rPr lang="en-GB" sz="2400" dirty="0"/>
              <a:t>Baby Bear is flying, Baby Bear is flying,</a:t>
            </a:r>
          </a:p>
          <a:p>
            <a:pPr algn="ctr"/>
            <a:r>
              <a:rPr lang="en-GB" sz="2400" dirty="0"/>
              <a:t>Through the sky, through the sky.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84252">
            <a:off x="2733745" y="2316100"/>
            <a:ext cx="3201467" cy="3730450"/>
          </a:xfrm>
          <a:prstGeom prst="rect">
            <a:avLst/>
          </a:prstGeom>
        </p:spPr>
      </p:pic>
      <p:pic>
        <p:nvPicPr>
          <p:cNvPr id="7" name="Sound Button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5149" y="656836"/>
            <a:ext cx="814388" cy="812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105"/>
    </mc:Choice>
    <mc:Fallback xmlns="">
      <p:transition spd="slow" advTm="211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"/>
                            </p:stCondLst>
                            <p:childTnLst>
                              <p:par>
                                <p:cTn id="8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118" objId="4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Owl flew by, owl flew by.</a:t>
            </a:r>
          </a:p>
          <a:p>
            <a:pPr algn="ctr"/>
            <a:r>
              <a:rPr lang="en-GB" sz="2400" dirty="0"/>
              <a:t>Would you like to join me? Would you like to join me?</a:t>
            </a:r>
          </a:p>
          <a:p>
            <a:pPr algn="ctr"/>
            <a:r>
              <a:rPr lang="en-GB" sz="2400" dirty="0"/>
              <a:t>We’ll fly high, we’ll fly high.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4300" y="2588404"/>
            <a:ext cx="5603845" cy="3517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315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0"/>
    </mc:Choice>
    <mc:Fallback xmlns="">
      <p:transition spd="slow" advTm="2009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To the moon, to the moon.</a:t>
            </a:r>
          </a:p>
          <a:p>
            <a:pPr algn="ctr"/>
            <a:r>
              <a:rPr lang="en-GB" sz="2400" dirty="0"/>
              <a:t>Flying past a big plane, flying past a big plane,</a:t>
            </a:r>
          </a:p>
          <a:p>
            <a:pPr algn="ctr"/>
            <a:r>
              <a:rPr lang="en-GB" sz="2400" dirty="0"/>
              <a:t>Be there soon, be there soon!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9630" y="2927757"/>
            <a:ext cx="5647763" cy="24402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24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342"/>
    </mc:Choice>
    <mc:Fallback xmlns="">
      <p:transition spd="slow" advTm="20342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Owl and bear, owl and bear.</a:t>
            </a:r>
          </a:p>
          <a:p>
            <a:pPr algn="ctr"/>
            <a:r>
              <a:rPr lang="en-GB" sz="2400" dirty="0"/>
              <a:t>Having a moon picnic, having a moon picnic,</a:t>
            </a:r>
          </a:p>
          <a:p>
            <a:pPr algn="ctr"/>
            <a:r>
              <a:rPr lang="en-GB" sz="2400" dirty="0"/>
              <a:t>Whilst they’re there, whilst they’re there.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4456" y="4039713"/>
            <a:ext cx="2194376" cy="190849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2818" y="2945396"/>
            <a:ext cx="1609788" cy="309968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237" y="2945396"/>
            <a:ext cx="2634143" cy="1653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527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901"/>
    </mc:Choice>
    <mc:Fallback xmlns="">
      <p:transition spd="slow" advTm="19901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Home time soon, home time soon.</a:t>
            </a:r>
          </a:p>
          <a:p>
            <a:pPr algn="ctr"/>
            <a:r>
              <a:rPr lang="en-GB" sz="2400" dirty="0"/>
              <a:t>Then it will be bath time, then it will be bath time,</a:t>
            </a:r>
          </a:p>
          <a:p>
            <a:pPr algn="ctr"/>
            <a:r>
              <a:rPr lang="en-GB" sz="2400" dirty="0"/>
              <a:t>Goodbye moon, goodbye moon.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1237" y="2677308"/>
            <a:ext cx="3961526" cy="33166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594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093"/>
    </mc:Choice>
    <mc:Fallback xmlns="">
      <p:transition spd="slow" advTm="20093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0" y="658269"/>
            <a:ext cx="7632700" cy="1622734"/>
          </a:xfrm>
          <a:prstGeom prst="rect">
            <a:avLst/>
          </a:prstGeom>
        </p:spPr>
        <p:txBody>
          <a:bodyPr wrap="square" lIns="0" tIns="72000" rIns="0" bIns="72000">
            <a:spAutoFit/>
          </a:bodyPr>
          <a:lstStyle/>
          <a:p>
            <a:pPr algn="ctr"/>
            <a:r>
              <a:rPr lang="en-GB" sz="2400" dirty="0"/>
              <a:t>In a rocket, in a rocket,</a:t>
            </a:r>
          </a:p>
          <a:p>
            <a:pPr algn="ctr"/>
            <a:r>
              <a:rPr lang="en-GB" sz="2400" dirty="0"/>
              <a:t>Mum won’t guess, Mum won’t guess!</a:t>
            </a:r>
          </a:p>
          <a:p>
            <a:pPr algn="ctr"/>
            <a:r>
              <a:rPr lang="en-GB" sz="2400" dirty="0"/>
              <a:t>I flew down the chimney, I flew down the chimney,</a:t>
            </a:r>
          </a:p>
          <a:p>
            <a:pPr algn="ctr"/>
            <a:r>
              <a:rPr lang="en-GB" sz="2400" dirty="0"/>
              <a:t>What a mess, what a mess!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2257" y="2536028"/>
            <a:ext cx="3439486" cy="355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74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716"/>
    </mc:Choice>
    <mc:Fallback xmlns="">
      <p:transition spd="slow" advTm="19716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22"/>
    </mc:Choice>
    <mc:Fallback xmlns="">
      <p:transition spd="slow" advTm="4922"/>
    </mc:Fallback>
  </mc:AlternateContent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51</TotalTime>
  <Words>212</Words>
  <Application>Microsoft Office PowerPoint</Application>
  <PresentationFormat>On-screen Show (4:3)</PresentationFormat>
  <Paragraphs>24</Paragraphs>
  <Slides>8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Twinkl SemiBold</vt:lpstr>
      <vt:lpstr>Calibri</vt:lpstr>
      <vt:lpstr>Twinkl</vt:lpstr>
      <vt:lpstr>Sassoon Infant Rg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Guidance for Video/Audio in PowerPoints</dc:title>
  <dc:creator>Twinkl Twinkl</dc:creator>
  <cp:lastModifiedBy>Jane Iley</cp:lastModifiedBy>
  <cp:revision>4</cp:revision>
  <dcterms:created xsi:type="dcterms:W3CDTF">2017-02-01T12:36:50Z</dcterms:created>
  <dcterms:modified xsi:type="dcterms:W3CDTF">2021-02-01T21:43:32Z</dcterms:modified>
</cp:coreProperties>
</file>