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70" r:id="rId2"/>
    <p:sldId id="258" r:id="rId3"/>
    <p:sldId id="264" r:id="rId4"/>
    <p:sldId id="271" r:id="rId5"/>
    <p:sldId id="267" r:id="rId6"/>
  </p:sldIdLst>
  <p:sldSz cx="9144000" cy="6858000" type="screen4x3"/>
  <p:notesSz cx="6858000" cy="9144000"/>
  <p:embeddedFontLst>
    <p:embeddedFont>
      <p:font typeface="Tuffy" panose="020B0603060100000000" pitchFamily="34" charset="0"/>
      <p:regular r:id="rId9"/>
      <p:bold r:id="rId10"/>
      <p:italic r:id="rId11"/>
      <p:boldItalic r:id="rId12"/>
    </p:embeddedFont>
    <p:embeddedFont>
      <p:font typeface="Twinkl" pitchFamily="2" charset="0"/>
      <p:regular r:id="rId13"/>
      <p:bold r:id="rId14"/>
    </p:embeddedFont>
    <p:embeddedFont>
      <p:font typeface="Twinkl SemiBold" pitchFamily="2" charset="0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F0"/>
    <a:srgbClr val="EC7D22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798" y="96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onfires Burn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907840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805582"/>
            <a:ext cx="7632700" cy="236139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Bonfire’s burning, Bonfire’s burning,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Getting hotter, Getting hotter,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Fire, fire! Fire, fire!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Bonfire’s burning, Bonfire’s burning.</a:t>
            </a:r>
            <a:r>
              <a:rPr lang="en-GB" sz="2400" dirty="0"/>
              <a:t> </a:t>
            </a:r>
            <a:endParaRPr lang="en-GB" sz="3200" dirty="0"/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2827" y="3650641"/>
            <a:ext cx="1766253" cy="24421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837854" y="3755969"/>
            <a:ext cx="1715469" cy="23719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2097" y="3720860"/>
            <a:ext cx="1766253" cy="244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56"/>
    </mc:Choice>
    <mc:Fallback>
      <p:transition spd="slow" advTm="183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0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1517317" y="3506171"/>
            <a:ext cx="2330064" cy="2330064"/>
          </a:xfrm>
          <a:prstGeom prst="ellipse">
            <a:avLst/>
          </a:prstGeom>
          <a:solidFill>
            <a:srgbClr val="00B3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6051580" y="3302687"/>
            <a:ext cx="1656271" cy="1656271"/>
          </a:xfrm>
          <a:prstGeom prst="ellipse">
            <a:avLst/>
          </a:prstGeom>
          <a:solidFill>
            <a:srgbClr val="EC7D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55650" y="805582"/>
            <a:ext cx="7632700" cy="3284727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Rockets whizzing, Rockets whizzing,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Sparklers fizzing, Sparklers fizzing.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Fire, fire! Fire, fire!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Rockets whizzing, Rockets whizzing. 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336" y="3476895"/>
            <a:ext cx="1199405" cy="14906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135" y="2447945"/>
            <a:ext cx="2468607" cy="3907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10"/>
    </mc:Choice>
    <mc:Fallback>
      <p:transition spd="slow" advTm="1801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3"/>
    </mc:Choice>
    <mc:Fallback>
      <p:transition spd="slow" advTm="753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29</TotalTime>
  <Words>139</Words>
  <Application>Microsoft Office PowerPoint</Application>
  <PresentationFormat>On-screen Show (4:3)</PresentationFormat>
  <Paragraphs>14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Tuffy</vt:lpstr>
      <vt:lpstr>Twinkl</vt:lpstr>
      <vt:lpstr>Twinkl SemiBold</vt:lpstr>
      <vt:lpstr>Calibri</vt:lpstr>
      <vt:lpstr>Sassoon Infant Rg</vt:lpstr>
      <vt:lpstr>Arial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Shantal Paley</cp:lastModifiedBy>
  <cp:revision>5</cp:revision>
  <dcterms:created xsi:type="dcterms:W3CDTF">2017-01-26T13:35:55Z</dcterms:created>
  <dcterms:modified xsi:type="dcterms:W3CDTF">2017-09-29T07:32:36Z</dcterms:modified>
</cp:coreProperties>
</file>