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</a:t>
            </a:r>
            <a:r>
              <a:rPr lang="en-GB" sz="3600" dirty="0" err="1">
                <a:latin typeface="+mn-lt"/>
              </a:rPr>
              <a:t>thenwake</a:t>
            </a:r>
            <a:r>
              <a:rPr lang="en-GB" sz="3600" dirty="0">
                <a:latin typeface="+mn-lt"/>
              </a:rPr>
              <a:t>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107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Twinkl</vt:lpstr>
      <vt:lpstr>Calibri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user</cp:lastModifiedBy>
  <cp:revision>4</cp:revision>
  <dcterms:created xsi:type="dcterms:W3CDTF">2018-11-23T11:39:45Z</dcterms:created>
  <dcterms:modified xsi:type="dcterms:W3CDTF">2021-01-17T21:37:48Z</dcterms:modified>
</cp:coreProperties>
</file>