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A45F8-C0F8-4AA7-B76F-F48FB731156C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4241C-CB23-4611-8718-241752AA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683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A45F8-C0F8-4AA7-B76F-F48FB731156C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4241C-CB23-4611-8718-241752AA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42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0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5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8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79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88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3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1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6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8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72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8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0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4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1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8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2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92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2021-06-22T10:41:33Z</dcterms:created>
  <dcterms:modified xsi:type="dcterms:W3CDTF">2021-06-22T10:41:33Z</dcterms:modified>
</cp:coreProperties>
</file>