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64" r:id="rId3"/>
    <p:sldId id="273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279" r:id="rId25"/>
    <p:sldId id="267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" panose="020B0604020202020204" charset="0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A1D9"/>
    <a:srgbClr val="ACDDFC"/>
    <a:srgbClr val="5E9B72"/>
    <a:srgbClr val="436D51"/>
    <a:srgbClr val="FFFFFF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212" y="3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zero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ten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22" name="Oval 21"/>
          <p:cNvSpPr/>
          <p:nvPr/>
        </p:nvSpPr>
        <p:spPr>
          <a:xfrm>
            <a:off x="5631992" y="2994855"/>
            <a:ext cx="2179776" cy="217977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835" y="3314076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3161471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3183909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4897" y="4131589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4320643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331407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4320643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413158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4094" y="3737360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410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010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one green bottle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nine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427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0934 3.7037E-7 C 0.13524 3.7037E-7 0.1868 0.06898 0.1868 0.125 L 0.1868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5914" y="326152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9838" y="3261526"/>
              <a:ext cx="222932" cy="69476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092" y="3588507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6264" y="326152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2636" y="3588507"/>
              <a:ext cx="222932" cy="69476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0414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63975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two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eight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70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4102" y="328254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8026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4452" y="328254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4802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4599" y="3732411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808" y="372684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180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three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seven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3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7580" y="3282546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6716" y="3732411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5925" y="3726848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7507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196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four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six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05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010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9066" y="4147575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142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66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3308222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3302659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4139098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413909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0249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five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five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6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1394912" y="2994855"/>
            <a:ext cx="2179776" cy="2179776"/>
            <a:chOff x="1394912" y="2994855"/>
            <a:chExt cx="2179776" cy="2179776"/>
          </a:xfrm>
        </p:grpSpPr>
        <p:sp>
          <p:nvSpPr>
            <p:cNvPr id="21" name="Oval 20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010" y="4155717"/>
              <a:ext cx="222932" cy="6947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9066" y="3737360"/>
              <a:ext cx="222932" cy="69476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142" y="4147575"/>
              <a:ext cx="222932" cy="69476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66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5631992" y="2994855"/>
            <a:ext cx="2179776" cy="2179776"/>
            <a:chOff x="5631992" y="2994855"/>
            <a:chExt cx="2179776" cy="2179776"/>
          </a:xfrm>
        </p:grpSpPr>
        <p:sp>
          <p:nvSpPr>
            <p:cNvPr id="22" name="Oval 2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5116" y="3324841"/>
              <a:ext cx="222932" cy="69476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7804" y="3319278"/>
              <a:ext cx="222932" cy="69476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7804" y="4155717"/>
              <a:ext cx="222932" cy="69476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5116" y="4155717"/>
              <a:ext cx="222932" cy="69476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1460" y="3753979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741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six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four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78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31992" y="2994855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0010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9066" y="4147575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142" y="4147575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66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1394912" y="2994855"/>
            <a:ext cx="2179776" cy="2179776"/>
            <a:chOff x="5631992" y="2994855"/>
            <a:chExt cx="2179776" cy="2179776"/>
          </a:xfrm>
        </p:grpSpPr>
        <p:sp>
          <p:nvSpPr>
            <p:cNvPr id="40" name="Oval 39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3308222"/>
              <a:ext cx="222932" cy="69476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3302659"/>
              <a:ext cx="222932" cy="69476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143" y="4139098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934" y="413909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4928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seven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three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1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31992" y="2984343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230" y="328254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1154" y="328254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7580" y="3282546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1394912" y="2994855"/>
            <a:ext cx="2179776" cy="2179776"/>
            <a:chOff x="5631992" y="2994855"/>
            <a:chExt cx="2179776" cy="2179776"/>
          </a:xfrm>
        </p:grpSpPr>
        <p:sp>
          <p:nvSpPr>
            <p:cNvPr id="41" name="Oval 40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6716" y="3732411"/>
              <a:ext cx="222932" cy="69476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5925" y="3726848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7507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471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eight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two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62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7934 0 C 0.11493 0 0.15885 0.0706 0.15885 0.12824 L 0.15885 0.25648 " pathEditMode="relative" rAng="0" ptsTypes="AA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25220" y="2994855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4102" y="328254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8026" y="328254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4452" y="3282546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4802" y="3282546"/>
              <a:ext cx="222932" cy="694766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1388140" y="2994855"/>
            <a:ext cx="2179776" cy="2179776"/>
            <a:chOff x="5631992" y="2994855"/>
            <a:chExt cx="2179776" cy="2179776"/>
          </a:xfrm>
        </p:grpSpPr>
        <p:sp>
          <p:nvSpPr>
            <p:cNvPr id="42" name="Oval 41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4599" y="3732411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808" y="3726848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31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nine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one green bottle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421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7934 0 C 0.11493 0 0.15885 0.0706 0.15885 0.12824 L 0.15885 0.25648 " pathEditMode="relative" rAng="0" ptsTypes="AA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07413 1.48148E-6 C 0.10747 1.48148E-6 0.14844 0.06898 0.14844 0.125 L 0.14844 0.25 " pathEditMode="relative" rAng="0" ptsTypes="AAAA">
                                      <p:cBhvr>
                                        <p:cTn id="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  <a:endCxn id="22" idx="1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/>
          <p:cNvGrpSpPr/>
          <p:nvPr/>
        </p:nvGrpSpPr>
        <p:grpSpPr>
          <a:xfrm>
            <a:off x="5631992" y="2994855"/>
            <a:ext cx="2179776" cy="2179776"/>
            <a:chOff x="1394912" y="2994855"/>
            <a:chExt cx="2179776" cy="2179776"/>
          </a:xfrm>
        </p:grpSpPr>
        <p:sp>
          <p:nvSpPr>
            <p:cNvPr id="30" name="Oval 2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196" y="4155717"/>
              <a:ext cx="222932" cy="69476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5914" y="3261526"/>
              <a:ext cx="222932" cy="69476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9838" y="3261526"/>
              <a:ext cx="222932" cy="69476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092" y="3588507"/>
              <a:ext cx="222932" cy="69476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4252" y="4147575"/>
              <a:ext cx="222932" cy="69476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6264" y="3261526"/>
              <a:ext cx="222932" cy="69476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0328" y="4147575"/>
              <a:ext cx="222932" cy="69476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869" y="4139009"/>
              <a:ext cx="222932" cy="69476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2636" y="3588507"/>
              <a:ext cx="222932" cy="694766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1402332" y="2994855"/>
            <a:ext cx="2179776" cy="2179776"/>
            <a:chOff x="5631992" y="2994855"/>
            <a:chExt cx="2179776" cy="2179776"/>
          </a:xfrm>
        </p:grpSpPr>
        <p:sp>
          <p:nvSpPr>
            <p:cNvPr id="43" name="Oval 42"/>
            <p:cNvSpPr/>
            <p:nvPr/>
          </p:nvSpPr>
          <p:spPr>
            <a:xfrm>
              <a:off x="563199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0414" y="3737360"/>
              <a:ext cx="222932" cy="6947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6178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39246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Ten green bottles standing on the wall,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67499"/>
            <a:ext cx="76327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And if ten green bottles should accidentally fall,</a:t>
            </a:r>
          </a:p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There’ll be zero green bottles standing on the wall.</a:t>
            </a:r>
            <a:endParaRPr lang="en-GB" sz="2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44500" y="3168137"/>
            <a:ext cx="8242300" cy="3245363"/>
            <a:chOff x="444500" y="3168137"/>
            <a:chExt cx="8242300" cy="32453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3450" y="3168137"/>
              <a:ext cx="4737101" cy="238322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60" r="5000" b="70423"/>
            <a:stretch/>
          </p:blipFill>
          <p:spPr>
            <a:xfrm>
              <a:off x="444500" y="4813538"/>
              <a:ext cx="8242300" cy="1599962"/>
            </a:xfrm>
            <a:prstGeom prst="roundRect">
              <a:avLst>
                <a:gd name="adj" fmla="val 10062"/>
              </a:avLst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29" y="2329881"/>
            <a:ext cx="350976" cy="10938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04" y="2367241"/>
            <a:ext cx="350976" cy="10938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753" y="2325201"/>
            <a:ext cx="350976" cy="109381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802" y="2293671"/>
            <a:ext cx="350976" cy="109381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22" y="2325201"/>
            <a:ext cx="350976" cy="10938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836" y="2351726"/>
            <a:ext cx="350976" cy="10938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911" y="2305006"/>
            <a:ext cx="350976" cy="10938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960" y="2305006"/>
            <a:ext cx="350976" cy="10938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09" y="2305006"/>
            <a:ext cx="350976" cy="10938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29" y="2357558"/>
            <a:ext cx="350976" cy="109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9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10121 3.7037E-7 C 0.1467 3.7037E-7 0.2026 0.06898 0.2026 0.125 L 0.2026 0.25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2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878 -7.40741E-7 C 0.14305 -7.40741E-7 0.19757 0.06898 0.19757 0.125 L 0.19757 0.25 " pathEditMode="relative" rAng="0" ptsTypes="AA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74 -7.40741E-7 C 0.14097 -7.40741E-7 0.19479 0.06898 0.19479 0.125 L 0.19479 0.25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09583 -7.40741E-7 C 0.13871 -7.40741E-7 0.19167 0.06898 0.19167 0.125 L 0.19167 0.25 " pathEditMode="relative" rAng="0" ptsTypes="AAAA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09497 -3.7037E-6 C 0.13768 -3.7037E-6 0.19011 0.06899 0.19011 0.125 L 0.19011 0.25 " pathEditMode="relative" rAng="0" ptsTypes="AAAA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09427 0 C 0.13663 0 0.18871 0.06898 0.18871 0.125 L 0.18871 0.25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0.08472 -3.7037E-7 C 0.12292 -3.7037E-7 0.16979 0.07199 0.16979 0.13056 L 0.16979 0.26111 " pathEditMode="relative" rAng="0" ptsTypes="AAAA"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4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7934 0 C 0.11493 0 0.15885 0.0706 0.15885 0.12824 L 0.15885 0.25648 " pathEditMode="relative" rAng="0" ptsTypes="AAAA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4" y="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07413 1.48148E-6 C 0.10747 1.48148E-6 0.14844 0.06898 0.14844 0.125 L 0.14844 0.25 " pathEditMode="relative" rAng="0" ptsTypes="AAAA">
                                      <p:cBhvr>
                                        <p:cTn id="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1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000"/>
                            </p:stCondLst>
                            <p:childTnLst>
                              <p:par>
                                <p:cTn id="70" presetID="5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7084 -4.44444E-6 C 0.10261 -4.44444E-6 0.14184 0.06899 0.14184 0.125 L 0.14184 0.25 " pathEditMode="relative" rAng="0" ptsTypes="AAAA"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  <p:bldP spid="15" grpId="0"/>
      <p:bldP spid="16" grpId="0"/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82112" y="692332"/>
            <a:ext cx="2179776" cy="2179776"/>
          </a:xfrm>
          <a:prstGeom prst="ellipse">
            <a:avLst/>
          </a:prstGeom>
          <a:solidFill>
            <a:srgbClr val="FFFFFF"/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Twinkl" pitchFamily="2" charset="0"/>
              </a:rPr>
              <a:t>10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569299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91262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+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13225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35188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57150" y="5441791"/>
            <a:ext cx="71755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cxnSp>
        <p:nvCxnSpPr>
          <p:cNvPr id="9" name="Straight Connector 8"/>
          <p:cNvCxnSpPr>
            <a:stCxn id="3" idx="3"/>
            <a:endCxn id="21" idx="7"/>
          </p:cNvCxnSpPr>
          <p:nvPr/>
        </p:nvCxnSpPr>
        <p:spPr>
          <a:xfrm flipH="1">
            <a:off x="3255467" y="2552887"/>
            <a:ext cx="54586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3" idx="5"/>
          </p:cNvCxnSpPr>
          <p:nvPr/>
        </p:nvCxnSpPr>
        <p:spPr>
          <a:xfrm>
            <a:off x="5342667" y="2552887"/>
            <a:ext cx="608546" cy="761189"/>
          </a:xfrm>
          <a:prstGeom prst="line">
            <a:avLst/>
          </a:prstGeom>
          <a:ln w="38100">
            <a:solidFill>
              <a:srgbClr val="436D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38"/>
          <p:cNvGrpSpPr/>
          <p:nvPr/>
        </p:nvGrpSpPr>
        <p:grpSpPr>
          <a:xfrm>
            <a:off x="5631992" y="2994855"/>
            <a:ext cx="2179776" cy="2179776"/>
            <a:chOff x="1394912" y="2994855"/>
            <a:chExt cx="2179776" cy="2179776"/>
          </a:xfrm>
        </p:grpSpPr>
        <p:sp>
          <p:nvSpPr>
            <p:cNvPr id="40" name="Oval 39"/>
            <p:cNvSpPr/>
            <p:nvPr/>
          </p:nvSpPr>
          <p:spPr>
            <a:xfrm>
              <a:off x="1394912" y="2994855"/>
              <a:ext cx="2179776" cy="217977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5E9B7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835" y="3314076"/>
              <a:ext cx="222932" cy="69476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3161471"/>
              <a:ext cx="222932" cy="69476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3183909"/>
              <a:ext cx="222932" cy="6947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4897" y="4131589"/>
              <a:ext cx="222932" cy="69476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870" y="4320643"/>
              <a:ext cx="222932" cy="69476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3314076"/>
              <a:ext cx="222932" cy="69476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9946" y="4320643"/>
              <a:ext cx="222932" cy="69476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9437" y="4131589"/>
              <a:ext cx="222932" cy="69476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4094" y="3737360"/>
              <a:ext cx="222932" cy="69476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410" y="3737360"/>
              <a:ext cx="222932" cy="694766"/>
            </a:xfrm>
            <a:prstGeom prst="rect">
              <a:avLst/>
            </a:prstGeom>
          </p:spPr>
        </p:pic>
      </p:grpSp>
      <p:sp>
        <p:nvSpPr>
          <p:cNvPr id="51" name="Oval 50"/>
          <p:cNvSpPr/>
          <p:nvPr/>
        </p:nvSpPr>
        <p:spPr>
          <a:xfrm>
            <a:off x="1395730" y="2994855"/>
            <a:ext cx="2179776" cy="217977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5E9B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1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6" grpId="0"/>
      <p:bldP spid="17" grpId="0"/>
      <p:bldP spid="18" grpId="0"/>
      <p:bldP spid="5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4745351" y="1369412"/>
            <a:ext cx="3600450" cy="2231661"/>
            <a:chOff x="4745351" y="1369412"/>
            <a:chExt cx="3600450" cy="2231661"/>
          </a:xfrm>
        </p:grpSpPr>
        <p:grpSp>
          <p:nvGrpSpPr>
            <p:cNvPr id="58" name="Group 57"/>
            <p:cNvGrpSpPr/>
            <p:nvPr/>
          </p:nvGrpSpPr>
          <p:grpSpPr>
            <a:xfrm>
              <a:off x="4765329" y="1909524"/>
              <a:ext cx="3580472" cy="1691549"/>
              <a:chOff x="444500" y="3109668"/>
              <a:chExt cx="8242300" cy="3893970"/>
            </a:xfrm>
          </p:grpSpPr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60" name="Picture 5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039" y="1529074"/>
              <a:ext cx="153316" cy="477809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668" y="1529073"/>
              <a:ext cx="153316" cy="477809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2100" y="1529072"/>
              <a:ext cx="153316" cy="477809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5919" y="2390981"/>
              <a:ext cx="153316" cy="477809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33336" y="2383839"/>
              <a:ext cx="153316" cy="477809"/>
            </a:xfrm>
            <a:prstGeom prst="rect">
              <a:avLst/>
            </a:prstGeom>
          </p:spPr>
        </p:pic>
        <p:sp>
          <p:nvSpPr>
            <p:cNvPr id="55" name="Rounded Rectangle 54"/>
            <p:cNvSpPr/>
            <p:nvPr/>
          </p:nvSpPr>
          <p:spPr>
            <a:xfrm>
              <a:off x="4745351" y="1369412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6252" y="2384424"/>
              <a:ext cx="153316" cy="477809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1651" y="2390980"/>
              <a:ext cx="153316" cy="477809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6448" y="2398858"/>
              <a:ext cx="153316" cy="477809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2475" y="2390980"/>
              <a:ext cx="153316" cy="477809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502" y="2375785"/>
              <a:ext cx="153316" cy="477809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755650" y="1369412"/>
            <a:ext cx="3600450" cy="2231661"/>
            <a:chOff x="755650" y="1369412"/>
            <a:chExt cx="3600450" cy="2231661"/>
          </a:xfrm>
        </p:grpSpPr>
        <p:grpSp>
          <p:nvGrpSpPr>
            <p:cNvPr id="47" name="Group 46"/>
            <p:cNvGrpSpPr/>
            <p:nvPr/>
          </p:nvGrpSpPr>
          <p:grpSpPr>
            <a:xfrm>
              <a:off x="775628" y="1909524"/>
              <a:ext cx="3580472" cy="1691549"/>
              <a:chOff x="444500" y="3109668"/>
              <a:chExt cx="8242300" cy="3893970"/>
            </a:xfrm>
          </p:grpSpPr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49" name="Picture 48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338" y="1529074"/>
              <a:ext cx="153316" cy="47780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1799" y="1529072"/>
              <a:ext cx="153316" cy="477809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0760" y="2401185"/>
              <a:ext cx="153316" cy="477809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6218" y="2390981"/>
              <a:ext cx="153316" cy="477809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7501" y="2401185"/>
              <a:ext cx="153316" cy="477809"/>
            </a:xfrm>
            <a:prstGeom prst="rect">
              <a:avLst/>
            </a:prstGeom>
          </p:spPr>
        </p:pic>
        <p:sp>
          <p:nvSpPr>
            <p:cNvPr id="6" name="Rounded Rectangle 5"/>
            <p:cNvSpPr/>
            <p:nvPr/>
          </p:nvSpPr>
          <p:spPr>
            <a:xfrm>
              <a:off x="755650" y="1369412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2473" y="2390980"/>
              <a:ext cx="153316" cy="477809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2429" y="2384424"/>
              <a:ext cx="153316" cy="477809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5021" y="2388834"/>
              <a:ext cx="153316" cy="477809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3056" y="2401185"/>
              <a:ext cx="153316" cy="477809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1803" y="2390980"/>
              <a:ext cx="153316" cy="477809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755650" y="3874976"/>
            <a:ext cx="3600450" cy="2231661"/>
            <a:chOff x="755650" y="3874976"/>
            <a:chExt cx="3600450" cy="2231661"/>
          </a:xfrm>
        </p:grpSpPr>
        <p:grpSp>
          <p:nvGrpSpPr>
            <p:cNvPr id="66" name="Group 65"/>
            <p:cNvGrpSpPr/>
            <p:nvPr/>
          </p:nvGrpSpPr>
          <p:grpSpPr>
            <a:xfrm>
              <a:off x="775628" y="4415088"/>
              <a:ext cx="3580472" cy="1691549"/>
              <a:chOff x="444500" y="3109668"/>
              <a:chExt cx="8242300" cy="3893970"/>
            </a:xfrm>
          </p:grpSpPr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68" name="Picture 67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2996" y="4881349"/>
              <a:ext cx="153316" cy="477809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1759" y="4881348"/>
              <a:ext cx="153316" cy="477809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8836" y="4881348"/>
              <a:ext cx="153316" cy="47780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8287" y="4881347"/>
              <a:ext cx="153316" cy="47780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4319" y="4881347"/>
              <a:ext cx="153316" cy="477809"/>
            </a:xfrm>
            <a:prstGeom prst="rect">
              <a:avLst/>
            </a:prstGeom>
          </p:spPr>
        </p:pic>
        <p:sp>
          <p:nvSpPr>
            <p:cNvPr id="56" name="Rounded Rectangle 55"/>
            <p:cNvSpPr/>
            <p:nvPr/>
          </p:nvSpPr>
          <p:spPr>
            <a:xfrm>
              <a:off x="755650" y="3874976"/>
              <a:ext cx="3600450" cy="2231661"/>
            </a:xfrm>
            <a:prstGeom prst="roundRect">
              <a:avLst>
                <a:gd name="adj" fmla="val 5854"/>
              </a:avLst>
            </a:prstGeom>
            <a:noFill/>
            <a:ln w="38100">
              <a:solidFill>
                <a:srgbClr val="4AA1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7226" y="4884017"/>
              <a:ext cx="153316" cy="477809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3788" y="4884016"/>
              <a:ext cx="153316" cy="477809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4646" y="4884016"/>
              <a:ext cx="153316" cy="477809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6287" y="4884015"/>
              <a:ext cx="153316" cy="477809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3917" y="4884015"/>
              <a:ext cx="153316" cy="477809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4765329" y="4027635"/>
            <a:ext cx="3580472" cy="2079002"/>
            <a:chOff x="4765329" y="4027635"/>
            <a:chExt cx="3580472" cy="2079002"/>
          </a:xfrm>
        </p:grpSpPr>
        <p:grpSp>
          <p:nvGrpSpPr>
            <p:cNvPr id="74" name="Group 73"/>
            <p:cNvGrpSpPr/>
            <p:nvPr/>
          </p:nvGrpSpPr>
          <p:grpSpPr>
            <a:xfrm>
              <a:off x="4765329" y="4415088"/>
              <a:ext cx="3580472" cy="1691549"/>
              <a:chOff x="444500" y="3109668"/>
              <a:chExt cx="8242300" cy="3893970"/>
            </a:xfrm>
          </p:grpSpPr>
          <p:pic>
            <p:nvPicPr>
              <p:cNvPr id="75" name="Picture 7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3449" y="3109668"/>
                <a:ext cx="4737100" cy="2383225"/>
              </a:xfrm>
              <a:prstGeom prst="rect">
                <a:avLst/>
              </a:prstGeom>
            </p:spPr>
          </p:pic>
          <p:pic>
            <p:nvPicPr>
              <p:cNvPr id="76" name="Picture 75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60" r="5001" b="59876"/>
              <a:stretch/>
            </p:blipFill>
            <p:spPr>
              <a:xfrm>
                <a:off x="444500" y="4813537"/>
                <a:ext cx="8242300" cy="2190101"/>
              </a:xfrm>
              <a:prstGeom prst="roundRect">
                <a:avLst>
                  <a:gd name="adj" fmla="val 10062"/>
                </a:avLst>
              </a:prstGeom>
            </p:spPr>
          </p:pic>
        </p:grpSp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6039" y="4034638"/>
              <a:ext cx="153316" cy="477809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668" y="4034637"/>
              <a:ext cx="153316" cy="47780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1465" y="4892895"/>
              <a:ext cx="153316" cy="47780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7698" y="4892895"/>
              <a:ext cx="153316" cy="477809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19535" y="4892895"/>
              <a:ext cx="153316" cy="477809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3132" y="4913964"/>
              <a:ext cx="153316" cy="477809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8606" y="4027635"/>
              <a:ext cx="153316" cy="477809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6663" y="4040665"/>
              <a:ext cx="153316" cy="477809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9292" y="4040664"/>
              <a:ext cx="153316" cy="477809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9230" y="4033662"/>
              <a:ext cx="153316" cy="477809"/>
            </a:xfrm>
            <a:prstGeom prst="rect">
              <a:avLst/>
            </a:prstGeom>
          </p:spPr>
        </p:pic>
      </p:grpSp>
      <p:sp>
        <p:nvSpPr>
          <p:cNvPr id="5" name="Rectangle 4"/>
          <p:cNvSpPr/>
          <p:nvPr/>
        </p:nvSpPr>
        <p:spPr>
          <a:xfrm>
            <a:off x="755650" y="739246"/>
            <a:ext cx="76327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latin typeface="Twinkl" pitchFamily="2" charset="77"/>
                <a:cs typeface="Calibri" panose="020F0502020204030204" pitchFamily="34" charset="0"/>
              </a:rPr>
              <a:t>Can you complete the number bonds?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4745351" y="3874976"/>
            <a:ext cx="3600450" cy="2231661"/>
          </a:xfrm>
          <a:prstGeom prst="roundRect">
            <a:avLst>
              <a:gd name="adj" fmla="val 5854"/>
            </a:avLst>
          </a:prstGeom>
          <a:noFill/>
          <a:ln w="38100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1436177" y="2977991"/>
            <a:ext cx="2252419" cy="369332"/>
            <a:chOff x="940877" y="2381091"/>
            <a:chExt cx="2252419" cy="369332"/>
          </a:xfrm>
        </p:grpSpPr>
        <p:sp>
          <p:nvSpPr>
            <p:cNvPr id="25" name="Rectangle 24"/>
            <p:cNvSpPr/>
            <p:nvPr/>
          </p:nvSpPr>
          <p:spPr>
            <a:xfrm>
              <a:off x="940877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877518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8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461672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331736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764309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10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436372" y="5522950"/>
            <a:ext cx="2259846" cy="369332"/>
            <a:chOff x="933450" y="2381091"/>
            <a:chExt cx="2259846" cy="369332"/>
          </a:xfrm>
        </p:grpSpPr>
        <p:sp>
          <p:nvSpPr>
            <p:cNvPr id="30" name="Rectangle 29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317145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368630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764309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10</a:t>
              </a: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853074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89004" y="2977991"/>
            <a:ext cx="2261245" cy="369332"/>
            <a:chOff x="933450" y="2381091"/>
            <a:chExt cx="2261245" cy="369332"/>
          </a:xfrm>
        </p:grpSpPr>
        <p:sp>
          <p:nvSpPr>
            <p:cNvPr id="36" name="Rectangle 35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3</a:t>
              </a: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393262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242103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184748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7</a:t>
              </a: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765708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sp>
        <p:nvSpPr>
          <p:cNvPr id="82" name="Rectangle 81"/>
          <p:cNvSpPr/>
          <p:nvPr/>
        </p:nvSpPr>
        <p:spPr>
          <a:xfrm>
            <a:off x="1430185" y="2977991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355996" y="5522950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84" name="Rectangle 83"/>
          <p:cNvSpPr/>
          <p:nvPr/>
        </p:nvSpPr>
        <p:spPr>
          <a:xfrm>
            <a:off x="7222045" y="2970976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  <p:grpSp>
        <p:nvGrpSpPr>
          <p:cNvPr id="86" name="Group 85"/>
          <p:cNvGrpSpPr/>
          <p:nvPr/>
        </p:nvGrpSpPr>
        <p:grpSpPr>
          <a:xfrm>
            <a:off x="5389004" y="5522950"/>
            <a:ext cx="2261245" cy="369332"/>
            <a:chOff x="933450" y="2381091"/>
            <a:chExt cx="2261245" cy="369332"/>
          </a:xfrm>
        </p:grpSpPr>
        <p:sp>
          <p:nvSpPr>
            <p:cNvPr id="87" name="Rectangle 86"/>
            <p:cNvSpPr/>
            <p:nvPr/>
          </p:nvSpPr>
          <p:spPr>
            <a:xfrm>
              <a:off x="93345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6</a:t>
              </a: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93262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+</a:t>
              </a: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2249596" y="2381091"/>
              <a:ext cx="42059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=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847480" y="2381091"/>
              <a:ext cx="428987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2400" dirty="0">
                  <a:latin typeface="Twinkl" pitchFamily="2" charset="0"/>
                  <a:cs typeface="Calibri" panose="020F0502020204030204" pitchFamily="34" charset="0"/>
                </a:rPr>
                <a:t>4</a:t>
              </a: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2765708" y="2381091"/>
              <a:ext cx="428987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5E9B72"/>
              </a:solidFill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endParaRPr lang="en-GB" sz="2400" dirty="0">
                <a:latin typeface="Twinkl" pitchFamily="2" charset="0"/>
                <a:cs typeface="Calibri" panose="020F0502020204030204" pitchFamily="34" charset="0"/>
              </a:endParaRPr>
            </a:p>
          </p:txBody>
        </p:sp>
      </p:grpSp>
      <p:sp>
        <p:nvSpPr>
          <p:cNvPr id="92" name="Rectangle 91"/>
          <p:cNvSpPr/>
          <p:nvPr/>
        </p:nvSpPr>
        <p:spPr>
          <a:xfrm>
            <a:off x="7222045" y="5515935"/>
            <a:ext cx="428987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>
                <a:latin typeface="Twinkl" pitchFamily="2" charset="0"/>
                <a:cs typeface="Calibri" panose="020F0502020204030204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19184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2" grpId="0"/>
      <p:bldP spid="83" grpId="0"/>
      <p:bldP spid="84" grpId="0"/>
      <p:bldP spid="9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129</TotalTime>
  <Words>533</Words>
  <Application>Microsoft Office PowerPoint</Application>
  <PresentationFormat>On-screen Show (4:3)</PresentationFormat>
  <Paragraphs>186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user</cp:lastModifiedBy>
  <cp:revision>99</cp:revision>
  <dcterms:created xsi:type="dcterms:W3CDTF">2020-01-30T11:17:12Z</dcterms:created>
  <dcterms:modified xsi:type="dcterms:W3CDTF">2021-06-21T11:07:36Z</dcterms:modified>
</cp:coreProperties>
</file>