
<file path=[Content_Types].xml><?xml version="1.0" encoding="utf-8"?>
<Types xmlns="http://schemas.openxmlformats.org/package/2006/content-types">
  <Default Extension="png" ContentType="image/png"/>
  <Default Extension="mp3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7A3F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E8A75A8-DE83-4838-843D-3624D04F7672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EC4066-C5C5-44F9-9F83-718A0B8B379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307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6375-DE64-4493-9F61-5E54C69EA887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9B917-50CB-44B8-9B42-69B26B3ED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722775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6375-DE64-4493-9F61-5E54C69EA887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9B917-50CB-44B8-9B42-69B26B3ED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3079900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6375-DE64-4493-9F61-5E54C69EA887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9B917-50CB-44B8-9B42-69B26B3ED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068967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6375-DE64-4493-9F61-5E54C69EA887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9B917-50CB-44B8-9B42-69B26B3ED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9517248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6375-DE64-4493-9F61-5E54C69EA887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9B917-50CB-44B8-9B42-69B26B3ED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458809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6375-DE64-4493-9F61-5E54C69EA887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9B917-50CB-44B8-9B42-69B26B3ED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95196334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6375-DE64-4493-9F61-5E54C69EA887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9B917-50CB-44B8-9B42-69B26B3ED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93602319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6375-DE64-4493-9F61-5E54C69EA887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9B917-50CB-44B8-9B42-69B26B3ED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0900981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6375-DE64-4493-9F61-5E54C69EA887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9B917-50CB-44B8-9B42-69B26B3ED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3898077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6375-DE64-4493-9F61-5E54C69EA887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9B917-50CB-44B8-9B42-69B26B3ED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825686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E36375-DE64-4493-9F61-5E54C69EA887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29B917-50CB-44B8-9B42-69B26B3ED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1846827"/>
      </p:ext>
    </p:extLst>
  </p:cSld>
  <p:clrMapOvr>
    <a:masterClrMapping/>
  </p:clrMapOvr>
  <p:transition spd="slow">
    <p:pull/>
    <p:sndAc>
      <p:stSnd>
        <p:snd r:embed="rId1" name="chimes.wav"/>
      </p:stSnd>
    </p:sndAc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E36375-DE64-4493-9F61-5E54C69EA887}" type="datetimeFigureOut">
              <a:rPr lang="en-GB" smtClean="0"/>
              <a:t>14/10/2020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29B917-50CB-44B8-9B42-69B26B3EDF0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1861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/>
    <p:sndAc>
      <p:stSnd>
        <p:snd r:embed="rId13" name="chimes.wav"/>
      </p:stSnd>
    </p:sndAc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.mp3"/><Relationship Id="rId1" Type="http://schemas.microsoft.com/office/2007/relationships/media" Target="../media/media2.mp3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3.mp3"/><Relationship Id="rId1" Type="http://schemas.microsoft.com/office/2007/relationships/media" Target="../media/media3.mp3"/><Relationship Id="rId6" Type="http://schemas.openxmlformats.org/officeDocument/2006/relationships/image" Target="../media/image5.png"/><Relationship Id="rId5" Type="http://schemas.openxmlformats.org/officeDocument/2006/relationships/image" Target="../media/image6.png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4.mp3"/><Relationship Id="rId1" Type="http://schemas.microsoft.com/office/2007/relationships/media" Target="../media/media4.mp3"/><Relationship Id="rId6" Type="http://schemas.openxmlformats.org/officeDocument/2006/relationships/image" Target="../media/image5.png"/><Relationship Id="rId5" Type="http://schemas.openxmlformats.org/officeDocument/2006/relationships/image" Target="../media/image7.png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5.mp3"/><Relationship Id="rId1" Type="http://schemas.microsoft.com/office/2007/relationships/media" Target="../media/media5.mp3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6.mp3"/><Relationship Id="rId1" Type="http://schemas.microsoft.com/office/2007/relationships/media" Target="../media/media6.mp3"/><Relationship Id="rId6" Type="http://schemas.openxmlformats.org/officeDocument/2006/relationships/image" Target="../media/image5.png"/><Relationship Id="rId5" Type="http://schemas.openxmlformats.org/officeDocument/2006/relationships/image" Target="../media/image10.png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7.mp3"/><Relationship Id="rId1" Type="http://schemas.microsoft.com/office/2007/relationships/media" Target="../media/media7.mp3"/><Relationship Id="rId6" Type="http://schemas.openxmlformats.org/officeDocument/2006/relationships/image" Target="../media/image5.png"/><Relationship Id="rId5" Type="http://schemas.openxmlformats.org/officeDocument/2006/relationships/image" Target="../media/image11.png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.png"/><Relationship Id="rId5" Type="http://schemas.openxmlformats.org/officeDocument/2006/relationships/image" Target="../media/image12.png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5.png"/><Relationship Id="rId2" Type="http://schemas.openxmlformats.org/officeDocument/2006/relationships/audio" Target="../media/media8.mp3"/><Relationship Id="rId1" Type="http://schemas.microsoft.com/office/2007/relationships/media" Target="../media/media8.mp3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89834"/>
            <a:ext cx="6552727" cy="64079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ight Arrow 1"/>
          <p:cNvSpPr/>
          <p:nvPr/>
        </p:nvSpPr>
        <p:spPr>
          <a:xfrm>
            <a:off x="7956376" y="6453336"/>
            <a:ext cx="1008112" cy="288032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623708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19402"/>
            <a:ext cx="7200800" cy="6619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532440" y="636926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1</a:t>
            </a:r>
            <a:endParaRPr lang="en-GB" dirty="0"/>
          </a:p>
        </p:txBody>
      </p:sp>
      <p:pic>
        <p:nvPicPr>
          <p:cNvPr id="2" name="bunny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42675" y="5661248"/>
            <a:ext cx="927320" cy="927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040052"/>
      </p:ext>
    </p:extLst>
  </p:cSld>
  <p:clrMapOvr>
    <a:masterClrMapping/>
  </p:clrMapOvr>
  <p:transition spd="slow">
    <p:pull/>
    <p:sndAc>
      <p:stSnd>
        <p:snd r:embed="rId4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2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5" y="177132"/>
            <a:ext cx="6696742" cy="6597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532440" y="636926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</a:t>
            </a:r>
          </a:p>
        </p:txBody>
      </p:sp>
      <p:pic>
        <p:nvPicPr>
          <p:cNvPr id="3" name="ladybird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95535" y="5517232"/>
            <a:ext cx="1029773" cy="1029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6134624"/>
      </p:ext>
    </p:extLst>
  </p:cSld>
  <p:clrMapOvr>
    <a:masterClrMapping/>
  </p:clrMapOvr>
  <p:transition spd="slow">
    <p:pull/>
    <p:sndAc>
      <p:stSnd>
        <p:snd r:embed="rId4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77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39" y="1268760"/>
            <a:ext cx="8960523" cy="43204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532440" y="636926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3</a:t>
            </a:r>
          </a:p>
        </p:txBody>
      </p:sp>
      <p:pic>
        <p:nvPicPr>
          <p:cNvPr id="3" name="Fox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23528" y="5473812"/>
            <a:ext cx="1080120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5373273"/>
      </p:ext>
    </p:extLst>
  </p:cSld>
  <p:clrMapOvr>
    <a:masterClrMapping/>
  </p:clrMapOvr>
  <p:transition spd="slow">
    <p:pull/>
    <p:sndAc>
      <p:stSnd>
        <p:snd r:embed="rId4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30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26199"/>
            <a:ext cx="6489628" cy="58831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532440" y="636926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</a:t>
            </a:r>
          </a:p>
        </p:txBody>
      </p:sp>
      <p:pic>
        <p:nvPicPr>
          <p:cNvPr id="3" name="chick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23528" y="5517232"/>
            <a:ext cx="1036700" cy="1036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463591"/>
      </p:ext>
    </p:extLst>
  </p:cSld>
  <p:clrMapOvr>
    <a:masterClrMapping/>
  </p:clrMapOvr>
  <p:transition spd="slow">
    <p:pull/>
    <p:sndAc>
      <p:stSnd>
        <p:snd r:embed="rId4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39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5716" y="260648"/>
            <a:ext cx="5472608" cy="63126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051720" y="76470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 Frog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4067944" y="2060848"/>
            <a:ext cx="13681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Frog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1619672" y="2615723"/>
            <a:ext cx="17903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Bouncing on his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8532440" y="636926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5</a:t>
            </a:r>
          </a:p>
        </p:txBody>
      </p:sp>
      <p:sp>
        <p:nvSpPr>
          <p:cNvPr id="6" name="AutoShape 2" descr="Cute Frog Cliparts, Stock Vector And Royalty Free Cute Frog Illustration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0939" y="4350327"/>
            <a:ext cx="1978843" cy="2025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Frog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317290" y="5742852"/>
            <a:ext cx="982101" cy="9821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5304813"/>
      </p:ext>
    </p:extLst>
  </p:cSld>
  <p:clrMapOvr>
    <a:masterClrMapping/>
  </p:clrMapOvr>
  <p:transition spd="slow">
    <p:pull/>
    <p:sndAc>
      <p:stSnd>
        <p:snd r:embed="rId4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280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54" y="1628800"/>
            <a:ext cx="9065293" cy="360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8532440" y="636926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</a:t>
            </a:r>
          </a:p>
        </p:txBody>
      </p:sp>
      <p:pic>
        <p:nvPicPr>
          <p:cNvPr id="3" name="blue bird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79512" y="5733256"/>
            <a:ext cx="940810" cy="940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6657343"/>
      </p:ext>
    </p:extLst>
  </p:cSld>
  <p:clrMapOvr>
    <a:masterClrMapping/>
  </p:clrMapOvr>
  <p:transition spd="slow">
    <p:pull/>
    <p:sndAc>
      <p:stSnd>
        <p:snd r:embed="rId4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186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95670"/>
            <a:ext cx="8878116" cy="3705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532440" y="636926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</a:t>
            </a:r>
          </a:p>
        </p:txBody>
      </p:sp>
      <p:pic>
        <p:nvPicPr>
          <p:cNvPr id="3" name="butterfly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23528" y="5577721"/>
            <a:ext cx="1008112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8284009"/>
      </p:ext>
    </p:extLst>
  </p:cSld>
  <p:clrMapOvr>
    <a:masterClrMapping/>
  </p:clrMapOvr>
  <p:transition spd="slow">
    <p:pull/>
    <p:sndAc>
      <p:stSnd>
        <p:snd r:embed="rId4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93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2674" y="1844824"/>
            <a:ext cx="8732705" cy="32403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532440" y="636926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8</a:t>
            </a:r>
          </a:p>
        </p:txBody>
      </p:sp>
      <p:pic>
        <p:nvPicPr>
          <p:cNvPr id="2" name="bunny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302674" y="5573092"/>
            <a:ext cx="1100974" cy="1100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919023"/>
      </p:ext>
    </p:extLst>
  </p:cSld>
  <p:clrMapOvr>
    <a:masterClrMapping/>
  </p:clrMapOvr>
  <p:transition spd="slow">
    <p:pull/>
    <p:sndAc>
      <p:stSnd>
        <p:snd r:embed="rId4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624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6252"/>
            <a:ext cx="8928992" cy="38347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3861048"/>
            <a:ext cx="3756426" cy="29684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532440" y="6369266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</a:t>
            </a:r>
          </a:p>
        </p:txBody>
      </p:sp>
      <p:pic>
        <p:nvPicPr>
          <p:cNvPr id="2" name="rainbow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251520" y="5545820"/>
            <a:ext cx="1008112" cy="10081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5388151"/>
      </p:ext>
    </p:extLst>
  </p:cSld>
  <p:clrMapOvr>
    <a:masterClrMapping/>
  </p:clrMapOvr>
  <p:transition spd="slow">
    <p:pull/>
    <p:sndAc>
      <p:stSnd>
        <p:snd r:embed="rId4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78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115616" y="2636912"/>
            <a:ext cx="6912768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96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The End</a:t>
            </a:r>
            <a:endParaRPr lang="en-US" sz="96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424012004"/>
      </p:ext>
    </p:extLst>
  </p:cSld>
  <p:clrMapOvr>
    <a:masterClrMapping/>
  </p:clrMapOvr>
  <p:transition spd="slow">
    <p:pull/>
    <p:sndAc>
      <p:stSnd>
        <p:snd r:embed="rId2" name="chimes.wav"/>
      </p:stSnd>
    </p:sndAc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104</TotalTime>
  <Words>17</Words>
  <Application>Microsoft Office PowerPoint</Application>
  <PresentationFormat>On-screen Show (4:3)</PresentationFormat>
  <Paragraphs>13</Paragraphs>
  <Slides>11</Slides>
  <Notes>0</Notes>
  <HiddenSlides>0</HiddenSlides>
  <MMClips>9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Louise Birtles</dc:creator>
  <cp:lastModifiedBy>Louise Birtles</cp:lastModifiedBy>
  <cp:revision>16</cp:revision>
  <dcterms:created xsi:type="dcterms:W3CDTF">2019-07-21T11:33:59Z</dcterms:created>
  <dcterms:modified xsi:type="dcterms:W3CDTF">2020-10-14T18:34:37Z</dcterms:modified>
</cp:coreProperties>
</file>