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Twinkl" panose="020B0604020202020204" charset="0"/>
      <p:regular r:id="rId14"/>
      <p:bold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35" autoAdjust="0"/>
    <p:restoredTop sz="94660"/>
  </p:normalViewPr>
  <p:slideViewPr>
    <p:cSldViewPr snapToGrid="0" showGuides="1">
      <p:cViewPr varScale="1">
        <p:scale>
          <a:sx n="96" d="100"/>
          <a:sy n="96" d="100"/>
        </p:scale>
        <p:origin x="252"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87713" y="2943496"/>
            <a:ext cx="2809920" cy="3631323"/>
          </a:xfrm>
          <a:prstGeom prst="rect">
            <a:avLst/>
          </a:prstGeom>
        </p:spPr>
      </p:pic>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171058" y="3512088"/>
            <a:ext cx="627714" cy="668420"/>
          </a:xfrm>
          <a:prstGeom prst="rect">
            <a:avLst/>
          </a:prstGeom>
        </p:spPr>
      </p:pic>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spTree>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94499" y="3728972"/>
            <a:ext cx="1062079" cy="1131471"/>
          </a:xfrm>
          <a:prstGeom prst="rect">
            <a:avLst/>
          </a:prstGeom>
        </p:spPr>
      </p:pic>
      <p:pic>
        <p:nvPicPr>
          <p:cNvPr id="27" name="Lio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pic>
        <p:nvPicPr>
          <p:cNvPr id="35"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2" y="3728972"/>
            <a:ext cx="1062079" cy="1131471"/>
          </a:xfrm>
          <a:prstGeom prst="rect">
            <a:avLst/>
          </a:prstGeom>
        </p:spPr>
      </p:pic>
      <p:pic>
        <p:nvPicPr>
          <p:cNvPr id="39"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3631" y="2596465"/>
            <a:ext cx="1062079" cy="1131471"/>
          </a:xfrm>
          <a:prstGeom prst="rect">
            <a:avLst/>
          </a:prstGeom>
          <a:solidFill>
            <a:srgbClr val="009285"/>
          </a:solidFill>
        </p:spPr>
      </p:pic>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38889E-6 -1.11111E-6 L 1.38889E-6 -0.01088 " pathEditMode="relative" rAng="0" ptsTypes="AA">
                                      <p:cBhvr>
                                        <p:cTn id="15" dur="1750" fill="hold"/>
                                        <p:tgtEl>
                                          <p:spTgt spid="39"/>
                                        </p:tgtEl>
                                        <p:attrNameLst>
                                          <p:attrName>ppt_x</p:attrName>
                                          <p:attrName>ppt_y</p:attrName>
                                        </p:attrNameLst>
                                      </p:cBhvr>
                                      <p:rCtr x="0" y="-556"/>
                                    </p:animMotion>
                                  </p:childTnLst>
                                </p:cTn>
                              </p:par>
                            </p:childTnLst>
                          </p:cTn>
                        </p:par>
                        <p:par>
                          <p:cTn id="16" fill="hold">
                            <p:stCondLst>
                              <p:cond delay="175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par>
                          <p:cTn id="23" fill="hold">
                            <p:stCondLst>
                              <p:cond delay="225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8" name="Number 5"/>
          <p:cNvPicPr>
            <a:picLocks noChangeAspect="1"/>
          </p:cNvPicPr>
          <p:nvPr/>
        </p:nvPicPr>
        <p:blipFill rotWithShape="1">
          <a:blip r:embed="rId5" cstate="print">
            <a:extLst>
              <a:ext uri="{28A0092B-C50C-407E-A947-70E740481C1C}">
                <a14:useLocalDpi xmlns:a14="http://schemas.microsoft.com/office/drawing/2010/main" val="0"/>
              </a:ext>
            </a:extLst>
          </a:blip>
          <a:srcRect t="33847"/>
          <a:stretch/>
        </p:blipFill>
        <p:spPr>
          <a:xfrm>
            <a:off x="2523101" y="3410259"/>
            <a:ext cx="1507583" cy="1623428"/>
          </a:xfrm>
          <a:prstGeom prst="rect">
            <a:avLst/>
          </a:prstGeom>
        </p:spPr>
      </p:pic>
      <p:pic>
        <p:nvPicPr>
          <p:cNvPr id="40" name="Number 5"/>
          <p:cNvPicPr>
            <a:picLocks noChangeAspect="1"/>
          </p:cNvPicPr>
          <p:nvPr/>
        </p:nvPicPr>
        <p:blipFill rotWithShape="1">
          <a:blip r:embed="rId5" cstate="print">
            <a:extLst>
              <a:ext uri="{28A0092B-C50C-407E-A947-70E740481C1C}">
                <a14:useLocalDpi xmlns:a14="http://schemas.microsoft.com/office/drawing/2010/main" val="0"/>
              </a:ext>
            </a:extLst>
          </a:blip>
          <a:srcRect l="48875" b="67593"/>
          <a:stretch/>
        </p:blipFill>
        <p:spPr>
          <a:xfrm>
            <a:off x="3259931" y="2614969"/>
            <a:ext cx="770753" cy="795291"/>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3.7037E-7 L -1.11111E-6 -0.00741 " pathEditMode="relative" rAng="0" ptsTypes="AA">
                                      <p:cBhvr>
                                        <p:cTn id="15" dur="2000" fill="hold"/>
                                        <p:tgtEl>
                                          <p:spTgt spid="40"/>
                                        </p:tgtEl>
                                        <p:attrNameLst>
                                          <p:attrName>ppt_x</p:attrName>
                                          <p:attrName>ppt_y</p:attrName>
                                        </p:attrNameLst>
                                      </p:cBhvr>
                                      <p:rCtr x="0" y="-37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62" name="Picture 61"/>
          <p:cNvPicPr>
            <a:picLocks noChangeAspect="1"/>
          </p:cNvPicPr>
          <p:nvPr/>
        </p:nvPicPr>
        <p:blipFill rotWithShape="1">
          <a:blip r:embed="rId5" cstate="print">
            <a:extLst>
              <a:ext uri="{28A0092B-C50C-407E-A947-70E740481C1C}">
                <a14:useLocalDpi xmlns:a14="http://schemas.microsoft.com/office/drawing/2010/main" val="0"/>
              </a:ext>
            </a:extLst>
          </a:blip>
          <a:srcRect t="25815"/>
          <a:stretch/>
        </p:blipFill>
        <p:spPr>
          <a:xfrm>
            <a:off x="2919507" y="3163185"/>
            <a:ext cx="1261362" cy="1873095"/>
          </a:xfrm>
          <a:prstGeom prst="rect">
            <a:avLst/>
          </a:prstGeom>
        </p:spPr>
      </p:pic>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50461" b="74185"/>
          <a:stretch/>
        </p:blipFill>
        <p:spPr>
          <a:xfrm>
            <a:off x="3555999" y="2511393"/>
            <a:ext cx="624869" cy="651792"/>
          </a:xfrm>
          <a:prstGeom prst="rect">
            <a:avLst/>
          </a:prstGeom>
        </p:spPr>
      </p:pic>
      <p:pic>
        <p:nvPicPr>
          <p:cNvPr id="64" name="Picture 63"/>
          <p:cNvPicPr>
            <a:picLocks noChangeAspect="1"/>
          </p:cNvPicPr>
          <p:nvPr/>
        </p:nvPicPr>
        <p:blipFill rotWithShape="1">
          <a:blip r:embed="rId5" cstate="print">
            <a:extLst>
              <a:ext uri="{28A0092B-C50C-407E-A947-70E740481C1C}">
                <a14:useLocalDpi xmlns:a14="http://schemas.microsoft.com/office/drawing/2010/main" val="0"/>
              </a:ext>
            </a:extLst>
          </a:blip>
          <a:srcRect r="49539" b="74185"/>
          <a:stretch/>
        </p:blipFill>
        <p:spPr>
          <a:xfrm>
            <a:off x="2919507" y="2511393"/>
            <a:ext cx="636491" cy="651792"/>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05556E-6 2.59259E-6 L -0.00521 -0.00486 " pathEditMode="relative" rAng="0" ptsTypes="AA">
                                      <p:cBhvr>
                                        <p:cTn id="15" dur="2000" fill="hold"/>
                                        <p:tgtEl>
                                          <p:spTgt spid="64"/>
                                        </p:tgtEl>
                                        <p:attrNameLst>
                                          <p:attrName>ppt_x</p:attrName>
                                          <p:attrName>ppt_y</p:attrName>
                                        </p:attrNameLst>
                                      </p:cBhvr>
                                      <p:rCtr x="-26000" y="-255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64"/>
                                        </p:tgtEl>
                                      </p:cBhvr>
                                    </p:animEffect>
                                    <p:set>
                                      <p:cBhvr>
                                        <p:cTn id="19" dur="1" fill="hold">
                                          <p:stCondLst>
                                            <p:cond delay="499"/>
                                          </p:stCondLst>
                                        </p:cTn>
                                        <p:tgtEl>
                                          <p:spTgt spid="6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t="35072"/>
          <a:stretch/>
        </p:blipFill>
        <p:spPr>
          <a:xfrm>
            <a:off x="2544733" y="3404326"/>
            <a:ext cx="1548206" cy="1650085"/>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50291" b="64928"/>
          <a:stretch/>
        </p:blipFill>
        <p:spPr>
          <a:xfrm>
            <a:off x="3323335" y="2528519"/>
            <a:ext cx="769604" cy="891310"/>
          </a:xfrm>
          <a:prstGeom prst="rect">
            <a:avLst/>
          </a:prstGeom>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r="49709" b="64928"/>
          <a:stretch/>
        </p:blipFill>
        <p:spPr>
          <a:xfrm>
            <a:off x="2544733" y="2528648"/>
            <a:ext cx="778602" cy="89131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4.81481E-6 L -0.01111 -0.01134 " pathEditMode="relative" rAng="0" ptsTypes="AA">
                                      <p:cBhvr>
                                        <p:cTn id="15" dur="2000" fill="hold"/>
                                        <p:tgtEl>
                                          <p:spTgt spid="39"/>
                                        </p:tgtEl>
                                        <p:attrNameLst>
                                          <p:attrName>ppt_x</p:attrName>
                                          <p:attrName>ppt_y</p:attrName>
                                        </p:attrNameLst>
                                      </p:cBhvr>
                                      <p:rCtr x="-55600" y="-57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5"/>
                                        </p:tgtEl>
                                      </p:cBhvr>
                                    </p:animEffect>
                                    <p:set>
                                      <p:cBhvr>
                                        <p:cTn id="22" dur="1" fill="hold">
                                          <p:stCondLst>
                                            <p:cond delay="499"/>
                                          </p:stCondLst>
                                        </p:cTn>
                                        <p:tgtEl>
                                          <p:spTgt spid="45"/>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50268" r="2057"/>
          <a:stretch/>
        </p:blipFill>
        <p:spPr bwMode="auto">
          <a:xfrm>
            <a:off x="2273300" y="3810000"/>
            <a:ext cx="1676400" cy="8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49482" t="1348" r="2057" b="49732"/>
          <a:stretch/>
        </p:blipFill>
        <p:spPr bwMode="auto">
          <a:xfrm>
            <a:off x="3094230" y="2946400"/>
            <a:ext cx="85546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1348" r="48820" b="49732"/>
          <a:stretch/>
        </p:blipFill>
        <p:spPr bwMode="auto">
          <a:xfrm>
            <a:off x="2273300" y="2946400"/>
            <a:ext cx="8509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2.59259E-6 L -0.00938 -0.01018 " pathEditMode="relative" rAng="0" ptsTypes="AA">
                                      <p:cBhvr>
                                        <p:cTn id="15" dur="2000" fill="hold"/>
                                        <p:tgtEl>
                                          <p:spTgt spid="51"/>
                                        </p:tgtEl>
                                        <p:attrNameLst>
                                          <p:attrName>ppt_x</p:attrName>
                                          <p:attrName>ppt_y</p:attrName>
                                        </p:attrNameLst>
                                      </p:cBhvr>
                                      <p:rCtr x="-46900" y="-50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1"/>
                                        </p:tgtEl>
                                      </p:cBhvr>
                                    </p:animEffect>
                                    <p:set>
                                      <p:cBhvr>
                                        <p:cTn id="19" dur="1" fill="hold">
                                          <p:stCondLst>
                                            <p:cond delay="499"/>
                                          </p:stCondLst>
                                        </p:cTn>
                                        <p:tgtEl>
                                          <p:spTgt spid="5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t="20210"/>
          <a:stretch/>
        </p:blipFill>
        <p:spPr>
          <a:xfrm>
            <a:off x="3390058" y="2910840"/>
            <a:ext cx="1050421" cy="2108242"/>
          </a:xfrm>
          <a:prstGeom prst="rect">
            <a:avLst/>
          </a:prstGeom>
        </p:spPr>
      </p:pic>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b="79790"/>
          <a:stretch/>
        </p:blipFill>
        <p:spPr>
          <a:xfrm>
            <a:off x="3390058" y="2376840"/>
            <a:ext cx="1050421" cy="534000"/>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49396" b="79790"/>
          <a:stretch/>
        </p:blipFill>
        <p:spPr>
          <a:xfrm>
            <a:off x="3383707" y="2376840"/>
            <a:ext cx="549575" cy="552098"/>
          </a:xfrm>
          <a:prstGeom prst="rect">
            <a:avLst/>
          </a:prstGeom>
        </p:spPr>
      </p:pic>
      <p:pic>
        <p:nvPicPr>
          <p:cNvPr id="3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 4.44444E-6 L -0.00625 -0.01088 " pathEditMode="relative" rAng="0" ptsTypes="AA">
                                      <p:cBhvr>
                                        <p:cTn id="15" dur="2000" fill="hold"/>
                                        <p:tgtEl>
                                          <p:spTgt spid="37"/>
                                        </p:tgtEl>
                                        <p:attrNameLst>
                                          <p:attrName>ppt_x</p:attrName>
                                          <p:attrName>ppt_y</p:attrName>
                                        </p:attrNameLst>
                                      </p:cBhvr>
                                      <p:rCtr x="-31300" y="-556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7"/>
                                        </p:tgtEl>
                                      </p:cBhvr>
                                    </p:animEffect>
                                    <p:set>
                                      <p:cBhvr>
                                        <p:cTn id="19" dur="1" fill="hold">
                                          <p:stCondLst>
                                            <p:cond delay="499"/>
                                          </p:stCondLst>
                                        </p:cTn>
                                        <p:tgtEl>
                                          <p:spTgt spid="3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811" y="1787245"/>
            <a:ext cx="2263394" cy="292503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567957" y="2237194"/>
            <a:ext cx="627714" cy="668420"/>
          </a:xfrm>
          <a:prstGeom prst="rect">
            <a:avLst/>
          </a:prstGeom>
        </p:spPr>
      </p:pic>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075" y="3538451"/>
            <a:ext cx="2360547" cy="2084532"/>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1.48148E-6 L 0.09289 0.01667 " pathEditMode="relative" rAng="0" ptsTypes="AA">
                                      <p:cBhvr>
                                        <p:cTn id="11" dur="2000" fill="hold"/>
                                        <p:tgtEl>
                                          <p:spTgt spid="5"/>
                                        </p:tgtEl>
                                        <p:attrNameLst>
                                          <p:attrName>ppt_x</p:attrName>
                                          <p:attrName>ppt_y</p:attrName>
                                        </p:attrNameLst>
                                      </p:cBhvr>
                                      <p:rCtr x="4635" y="83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72</TotalTime>
  <Words>336</Words>
  <Application>Microsoft Office PowerPoint</Application>
  <PresentationFormat>On-screen Show (4:3)</PresentationFormat>
  <Paragraphs>91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Twinkl</vt:lpstr>
      <vt:lpstr>Calibri</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user</cp:lastModifiedBy>
  <cp:revision>13</cp:revision>
  <dcterms:created xsi:type="dcterms:W3CDTF">2019-04-23T10:16:29Z</dcterms:created>
  <dcterms:modified xsi:type="dcterms:W3CDTF">2021-03-01T11:14:25Z</dcterms:modified>
</cp:coreProperties>
</file>