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2" r:id="rId10"/>
    <p:sldId id="264" r:id="rId11"/>
    <p:sldId id="263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0" autoAdjust="0"/>
    <p:restoredTop sz="94660"/>
  </p:normalViewPr>
  <p:slideViewPr>
    <p:cSldViewPr snapToGrid="0">
      <p:cViewPr varScale="1">
        <p:scale>
          <a:sx n="56" d="100"/>
          <a:sy n="56" d="100"/>
        </p:scale>
        <p:origin x="41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22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621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64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41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430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67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44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147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705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938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75DC1-C8C6-4E12-AC30-90CE44D5AC29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20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horpe Park rollercoaster ThemeParks-UK award nomi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75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46143" y="5037204"/>
            <a:ext cx="8133957" cy="1631216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0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Theme parks</a:t>
            </a:r>
            <a:endParaRPr lang="en-US" sz="1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864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When some people go on holiday they like to go to a Theme Park.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ampsites in the Cairngorms National Park - Visit Cairngor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4" y="1862051"/>
            <a:ext cx="11853949" cy="480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018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When people go to a theme park they like to go on lots of rides, such as…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829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A Rollercoaster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theme park roller coas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5" y="1264818"/>
            <a:ext cx="11521440" cy="525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496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298" y="269293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A </a:t>
            </a:r>
            <a:r>
              <a:rPr lang="en-GB" sz="4800" dirty="0">
                <a:latin typeface="Comic Sans MS" panose="030F0702030302020204" pitchFamily="66" charset="0"/>
              </a:rPr>
              <a:t>L</a:t>
            </a:r>
            <a:r>
              <a:rPr lang="en-GB" sz="4800" dirty="0" smtClean="0">
                <a:latin typeface="Comic Sans MS" panose="030F0702030302020204" pitchFamily="66" charset="0"/>
              </a:rPr>
              <a:t>og </a:t>
            </a:r>
            <a:r>
              <a:rPr lang="en-GB" sz="4800" dirty="0">
                <a:latin typeface="Comic Sans MS" panose="030F0702030302020204" pitchFamily="66" charset="0"/>
              </a:rPr>
              <a:t>F</a:t>
            </a:r>
            <a:r>
              <a:rPr lang="en-GB" sz="4800" dirty="0" smtClean="0">
                <a:latin typeface="Comic Sans MS" panose="030F0702030302020204" pitchFamily="66" charset="0"/>
              </a:rPr>
              <a:t>lume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Image result for theme park log fl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85" y="1235075"/>
            <a:ext cx="11348855" cy="518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739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7298" y="269293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A Pirate Ship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theme park pirate s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6" y="1265274"/>
            <a:ext cx="11302411" cy="53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187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7298" y="269293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Giant Swing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Image result for theme park giant sw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79" y="1350335"/>
            <a:ext cx="10749516" cy="527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361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theme park rid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96" y="581283"/>
            <a:ext cx="11518974" cy="563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157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Then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Image result for 1920s rollercoa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0" y="1416460"/>
            <a:ext cx="5547353" cy="4654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Image result for 1920s rollercoa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844" y="1416460"/>
            <a:ext cx="5490616" cy="4654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376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1930s rollercoa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55" y="531628"/>
            <a:ext cx="5851082" cy="568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Image result for 1930s rollercoa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698" y="531628"/>
            <a:ext cx="5351093" cy="568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764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Now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Image result for alton towers neme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28" y="1572031"/>
            <a:ext cx="5755388" cy="485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Image result for pepsi max blackp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433" y="1572031"/>
            <a:ext cx="5408687" cy="485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0234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new rollercoa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73" y="413358"/>
            <a:ext cx="5805377" cy="5955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Image result for alton towers ripsa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578" y="411391"/>
            <a:ext cx="5568986" cy="595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3069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Have you been to a theme park ?</a:t>
            </a:r>
          </a:p>
          <a:p>
            <a:r>
              <a:rPr lang="en-GB" sz="4800" dirty="0" smtClean="0">
                <a:latin typeface="Comic Sans MS" panose="030F0702030302020204" pitchFamily="66" charset="0"/>
              </a:rPr>
              <a:t>Here are some popular theme parks…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8397" t="18740" r="8548" b="34966"/>
          <a:stretch/>
        </p:blipFill>
        <p:spPr>
          <a:xfrm>
            <a:off x="287078" y="1998922"/>
            <a:ext cx="11642651" cy="455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8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990" y="226763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Would you like to go on a roller coaster?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2" name="Picture 2" descr="Image result for roller coa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72" y="1447837"/>
            <a:ext cx="10019783" cy="485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538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73</Words>
  <Application>Microsoft Office PowerPoint</Application>
  <PresentationFormat>Widescreen</PresentationFormat>
  <Paragraphs>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Philip Clasper</cp:lastModifiedBy>
  <cp:revision>12</cp:revision>
  <dcterms:created xsi:type="dcterms:W3CDTF">2021-01-26T18:37:42Z</dcterms:created>
  <dcterms:modified xsi:type="dcterms:W3CDTF">2021-02-10T19:46:27Z</dcterms:modified>
</cp:coreProperties>
</file>