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B638E-E0A1-4A47-9F0F-22AFB30205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1DBE1-E2CD-4483-BEC0-DEC7906FE1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DAED7-0F20-405E-AFCB-7BF20D49D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C10FA6-C4C4-4A67-98C3-11E5B7F10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12C9E-86CA-4AFF-AB37-568DD5B58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545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98211-016F-4461-8504-A6FA2896B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6DCFB5-1778-430E-8305-1B1A4D36C1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4079CA-9896-48E0-8200-CA88C3AE2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EE3ED-BBBE-49F6-BCE3-921108FCE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0B9AB0-58AC-431C-9385-B91465B40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364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1F38B-676D-4A45-BC67-1E389D680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ADA42C-9F2E-4923-95A6-F19596E19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927685-662D-4930-B793-D99E18BD4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2E3C14-A3FE-4314-9B2E-568B390A6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B147E2-9E2C-4147-9495-AA0A87F03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660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968-5B00-4B31-A960-EED7D3A43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82328-DBE2-4561-A57F-9FA1433900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D8A846-E07C-4F69-B22F-BC650AF937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AB6D7B-F02F-4D67-957D-0CA1AFDA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76523B-0581-4579-9AE2-F8584DF10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9F441E-C765-4234-A867-37731F3D1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936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3BF4A-FDF9-4A32-8880-E7763F04B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BE224D-FC21-4A98-AACC-90D5DEC07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47D44C-F47A-4FF4-9E00-5B55E54C85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05F79E-F371-465F-B1D2-F301D55A84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B2C68E-0943-4A9B-B367-5FA5A35A98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B4E59F-DDAB-4A50-AC11-384D85769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F2408A-C50C-49EC-9B9B-BC6B37E08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EB5C13-F3B6-4F86-8279-A0D2945F8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798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047E1-F82F-4C9A-B1D8-3D3BEA1CD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DD096-2D92-4CE8-BF2E-B11649F08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29E64-06A5-4CF9-8CF8-23DC5FB93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530016-007E-431E-B1C4-4FCC93595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184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304793-6A50-4CFB-B895-55EABA1A2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99AFFE-C618-4E70-9343-4545694EB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1EF6E4-D5B8-48BD-B2B5-ABF82800B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22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FEAFB-3D0A-4F0F-B0AD-DD91271B9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36D50D-306F-4829-B214-7CBAFA8CC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9E716D-0973-4C30-A5CD-05DA8A4399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293978-9764-4D06-A1E1-5394106FD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8123DB-0774-4E8F-80F6-9E6680F0F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AA2BC4-5463-40FF-8B52-D50C72E18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397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CA138-9C05-4A88-B7AB-D4FDE7846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C10F33-545B-4384-AA85-60843727EB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4B4737-6F84-4A80-969E-9A826913F7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10E80D-5594-4ADA-A7A2-64A067D83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7F03D6-1546-4EE1-B797-B443CE511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67B4E-307B-40B6-B983-F34FD4C8D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264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D8B20-823C-4A3F-B7AF-865841D57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EBF9B2-DDBD-49A1-A64D-B2CD0BCE24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477FF9-B879-49E3-9750-5E14864D8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809A94-2F04-4E0D-9082-99CACAFA4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AD5DB-6739-4E8E-9F11-89DF61494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725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1F84B0-7D64-4D63-858E-51DF4740A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6904C-ABC2-4CEF-9EF3-29C2989430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23B6B5-6588-4A43-8B6B-C85385AF7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E1ACE-19D2-404F-86BE-F26F3A5C7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20119-8AA7-44AD-BFE8-AAA4D7575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202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A9A443-9411-4F34-8824-D35CF1652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C820B6-65CB-4DB9-9279-C4B636FD0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23649-FA12-41DE-9AA6-DE92BFAE06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F8067-4E97-48E1-97A4-762DE1820D04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40A76-5162-4C6E-96BF-94D5B4D9B3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FA1FE-0C29-4D60-A8F8-266E3A2D45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9C0B-E294-4D8A-8CDF-1E090EDC6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609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F1B0F0-79E3-4B79-9F55-98265DBDF5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05" t="20855" r="56739" b="25399"/>
          <a:stretch/>
        </p:blipFill>
        <p:spPr>
          <a:xfrm>
            <a:off x="3193773" y="461"/>
            <a:ext cx="4982818" cy="685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864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B05161-2083-4BD7-B99B-9988166594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01" t="21436" r="45325" b="24818"/>
          <a:stretch/>
        </p:blipFill>
        <p:spPr>
          <a:xfrm>
            <a:off x="808382" y="0"/>
            <a:ext cx="10124661" cy="684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097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FE1E2D-53FD-4009-BA8A-1DABD9AD66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18" t="22015" r="45434" b="24239"/>
          <a:stretch/>
        </p:blipFill>
        <p:spPr>
          <a:xfrm>
            <a:off x="861391" y="0"/>
            <a:ext cx="10064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183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F47F64-3B9D-4EF7-BD8E-1A0C8F5022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65" t="21823" r="45217" b="26171"/>
          <a:stretch/>
        </p:blipFill>
        <p:spPr>
          <a:xfrm>
            <a:off x="656597" y="0"/>
            <a:ext cx="10621003" cy="686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428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36B5D7-7E00-4A34-B960-DDEFD49225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08" t="21048" r="45869" b="24818"/>
          <a:stretch/>
        </p:blipFill>
        <p:spPr>
          <a:xfrm>
            <a:off x="1139686" y="4826"/>
            <a:ext cx="9912627" cy="6853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717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1139AA-1CED-42D7-BBA4-AECDCD214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08" t="21267" r="45869" b="27718"/>
          <a:stretch/>
        </p:blipFill>
        <p:spPr>
          <a:xfrm>
            <a:off x="728869" y="0"/>
            <a:ext cx="105258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44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558AD4-EDD7-4EDF-8F46-42D94BECB4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08" t="20662" r="45544" b="25012"/>
          <a:stretch/>
        </p:blipFill>
        <p:spPr>
          <a:xfrm>
            <a:off x="848140" y="0"/>
            <a:ext cx="9957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293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4A527B-20FE-4D81-BCC1-679AEFA70C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01" t="20855" r="45760" b="24625"/>
          <a:stretch/>
        </p:blipFill>
        <p:spPr>
          <a:xfrm>
            <a:off x="887896" y="0"/>
            <a:ext cx="98978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810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9D8792-BA5C-4905-88CA-EE3AC304DC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83" t="20855" r="45543" b="25399"/>
          <a:stretch/>
        </p:blipFill>
        <p:spPr>
          <a:xfrm>
            <a:off x="861392" y="0"/>
            <a:ext cx="101389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8538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A0D4E6-CC0D-4D86-89D8-30E45B2F1C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92" t="20662" r="45543" b="25205"/>
          <a:stretch/>
        </p:blipFill>
        <p:spPr>
          <a:xfrm>
            <a:off x="980661" y="0"/>
            <a:ext cx="100420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864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E2311D-9EED-4DAD-B2AF-E6E1D17AF5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91" t="20662" r="45652" b="25205"/>
          <a:stretch/>
        </p:blipFill>
        <p:spPr>
          <a:xfrm>
            <a:off x="954157" y="0"/>
            <a:ext cx="10017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325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3324B8-E864-4BE5-86B1-650E7A94F0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99" t="21048" r="45653" b="25399"/>
          <a:stretch/>
        </p:blipFill>
        <p:spPr>
          <a:xfrm>
            <a:off x="1045342" y="0"/>
            <a:ext cx="10101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918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E845E6-5529-4F33-B2EE-1F7F52AB45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81" t="20661" r="45436" b="24819"/>
          <a:stretch/>
        </p:blipFill>
        <p:spPr>
          <a:xfrm>
            <a:off x="1086257" y="0"/>
            <a:ext cx="10019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89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Smith</dc:creator>
  <cp:lastModifiedBy>Becky Smith</cp:lastModifiedBy>
  <cp:revision>2</cp:revision>
  <dcterms:created xsi:type="dcterms:W3CDTF">2020-07-12T16:58:37Z</dcterms:created>
  <dcterms:modified xsi:type="dcterms:W3CDTF">2020-07-12T17:09:03Z</dcterms:modified>
</cp:coreProperties>
</file>