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71" r:id="rId5"/>
    <p:sldId id="272" r:id="rId6"/>
    <p:sldId id="27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69224-94D4-4839-8683-EAAD99A4B82E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85DAE-0808-44C8-AC94-0118AB20330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93657" y="620688"/>
            <a:ext cx="57980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 Gruffalo’s Child</a:t>
            </a:r>
          </a:p>
          <a:p>
            <a:pPr algn="ctr"/>
            <a:r>
              <a:rPr lang="en-US" sz="5400" b="1" dirty="0" err="1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Maths</a:t>
            </a:r>
            <a:r>
              <a:rPr lang="en-US" sz="5400" b="1" dirty="0" smtClean="0">
                <a:ln w="28575">
                  <a:solidFill>
                    <a:sysClr val="windowText" lastClr="0000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en-US" sz="5400" b="1" cap="none" spc="0" dirty="0">
              <a:ln w="28575">
                <a:solidFill>
                  <a:sysClr val="windowText" lastClr="000000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266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8531" y="3429000"/>
            <a:ext cx="2808312" cy="3052513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475656" y="2276872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LO: I can recognise numerals 1-5</a:t>
            </a:r>
          </a:p>
          <a:p>
            <a:r>
              <a:rPr lang="en-GB" dirty="0" smtClean="0"/>
              <a:t>I can count accurately.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1800" y="5540"/>
            <a:ext cx="666023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 	</a:t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 smtClean="0"/>
          </a:p>
          <a:p>
            <a:pPr algn="ctr"/>
            <a:endParaRPr lang="en-GB" sz="4400" b="1" dirty="0" smtClean="0"/>
          </a:p>
          <a:p>
            <a:pPr algn="ctr"/>
            <a:r>
              <a:rPr lang="en-GB" sz="4400" b="1" dirty="0" smtClean="0"/>
              <a:t> </a:t>
            </a:r>
            <a:r>
              <a:rPr lang="en-GB" sz="4400" b="1" dirty="0" smtClean="0"/>
              <a:t>How many footprints can you see?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4799372" y="366412"/>
            <a:ext cx="2004876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99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en-US" sz="199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2627784" cy="5400600"/>
          </a:xfrm>
          <a:prstGeom prst="rect">
            <a:avLst/>
          </a:prstGeom>
          <a:noFill/>
        </p:spPr>
      </p:pic>
      <p:pic>
        <p:nvPicPr>
          <p:cNvPr id="9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941168"/>
            <a:ext cx="1224136" cy="1379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-1251520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 smtClean="0"/>
          </a:p>
          <a:p>
            <a:pPr algn="ctr"/>
            <a:endParaRPr lang="en-GB" sz="4400" b="1" dirty="0"/>
          </a:p>
          <a:p>
            <a:pPr algn="ctr"/>
            <a:endParaRPr lang="en-GB" sz="4400" b="1" dirty="0" smtClean="0"/>
          </a:p>
          <a:p>
            <a:pPr algn="ctr"/>
            <a:r>
              <a:rPr lang="en-GB" sz="4400" b="1" dirty="0" smtClean="0"/>
              <a:t>             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5004048" y="74866"/>
            <a:ext cx="886781" cy="31547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99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en-US" sz="199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2088232" cy="5400600"/>
          </a:xfrm>
          <a:prstGeom prst="rect">
            <a:avLst/>
          </a:prstGeom>
          <a:noFill/>
        </p:spPr>
      </p:pic>
      <p:pic>
        <p:nvPicPr>
          <p:cNvPr id="27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1627" y="4599284"/>
            <a:ext cx="1224136" cy="1379613"/>
          </a:xfrm>
          <a:prstGeom prst="rect">
            <a:avLst/>
          </a:prstGeom>
          <a:noFill/>
        </p:spPr>
      </p:pic>
      <p:pic>
        <p:nvPicPr>
          <p:cNvPr id="30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638150"/>
            <a:ext cx="1224136" cy="1379613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2802733" y="3244334"/>
            <a:ext cx="58737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3200" b="1" dirty="0"/>
              <a:t>How many footprints can you see?</a:t>
            </a:r>
            <a:endParaRPr lang="en-GB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715614" y="404664"/>
            <a:ext cx="1512168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en-US" sz="16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2627784" cy="5400600"/>
          </a:xfrm>
          <a:prstGeom prst="rect">
            <a:avLst/>
          </a:prstGeom>
          <a:noFill/>
        </p:spPr>
      </p:pic>
      <p:pic>
        <p:nvPicPr>
          <p:cNvPr id="14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5001715"/>
            <a:ext cx="1224136" cy="1379613"/>
          </a:xfrm>
          <a:prstGeom prst="rect">
            <a:avLst/>
          </a:prstGeom>
          <a:noFill/>
        </p:spPr>
      </p:pic>
      <p:pic>
        <p:nvPicPr>
          <p:cNvPr id="15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157192"/>
            <a:ext cx="1224136" cy="1379613"/>
          </a:xfrm>
          <a:prstGeom prst="rect">
            <a:avLst/>
          </a:prstGeom>
          <a:noFill/>
        </p:spPr>
      </p:pic>
      <p:pic>
        <p:nvPicPr>
          <p:cNvPr id="17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4252" y="908720"/>
            <a:ext cx="1224136" cy="1379613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3707853" y="3034697"/>
            <a:ext cx="445698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/>
              <a:t> How many footprints </a:t>
            </a:r>
            <a:endParaRPr lang="en-GB" sz="3600" b="1" dirty="0" smtClean="0"/>
          </a:p>
          <a:p>
            <a:pPr algn="ctr"/>
            <a:r>
              <a:rPr lang="en-GB" sz="3600" b="1" dirty="0" smtClean="0"/>
              <a:t>can </a:t>
            </a:r>
            <a:r>
              <a:rPr lang="en-GB" sz="3600" b="1" dirty="0"/>
              <a:t>you see?</a:t>
            </a:r>
            <a:endParaRPr lang="en-GB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 smtClean="0"/>
          </a:p>
          <a:p>
            <a:pPr algn="ctr"/>
            <a:endParaRPr lang="en-GB" sz="4400" b="1" dirty="0"/>
          </a:p>
          <a:p>
            <a:pPr algn="ctr"/>
            <a:endParaRPr lang="en-GB" sz="4400" b="1" dirty="0" smtClean="0"/>
          </a:p>
        </p:txBody>
      </p:sp>
      <p:sp>
        <p:nvSpPr>
          <p:cNvPr id="10" name="Rectangle 9"/>
          <p:cNvSpPr/>
          <p:nvPr/>
        </p:nvSpPr>
        <p:spPr>
          <a:xfrm>
            <a:off x="3897370" y="483493"/>
            <a:ext cx="1478290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99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en-US" sz="199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3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2627784" cy="5400600"/>
          </a:xfrm>
          <a:prstGeom prst="rect">
            <a:avLst/>
          </a:prstGeom>
          <a:noFill/>
        </p:spPr>
      </p:pic>
      <p:pic>
        <p:nvPicPr>
          <p:cNvPr id="17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6884" y="3439746"/>
            <a:ext cx="968564" cy="1091581"/>
          </a:xfrm>
          <a:prstGeom prst="rect">
            <a:avLst/>
          </a:prstGeom>
          <a:noFill/>
        </p:spPr>
      </p:pic>
      <p:pic>
        <p:nvPicPr>
          <p:cNvPr id="20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7878" y="2780928"/>
            <a:ext cx="968564" cy="1091581"/>
          </a:xfrm>
          <a:prstGeom prst="rect">
            <a:avLst/>
          </a:prstGeom>
          <a:noFill/>
        </p:spPr>
      </p:pic>
      <p:pic>
        <p:nvPicPr>
          <p:cNvPr id="21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676747"/>
            <a:ext cx="968564" cy="1091581"/>
          </a:xfrm>
          <a:prstGeom prst="rect">
            <a:avLst/>
          </a:prstGeom>
          <a:noFill/>
        </p:spPr>
      </p:pic>
      <p:pic>
        <p:nvPicPr>
          <p:cNvPr id="22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1844824"/>
            <a:ext cx="968564" cy="109158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3156758" y="5301208"/>
            <a:ext cx="435279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/>
              <a:t> How many </a:t>
            </a:r>
            <a:r>
              <a:rPr lang="en-GB" sz="3600" b="1" dirty="0" smtClean="0"/>
              <a:t>footprints</a:t>
            </a:r>
          </a:p>
          <a:p>
            <a:pPr algn="ctr"/>
            <a:r>
              <a:rPr lang="en-GB" sz="3600" b="1" dirty="0" smtClean="0"/>
              <a:t> </a:t>
            </a:r>
            <a:r>
              <a:rPr lang="en-GB" sz="3600" b="1" dirty="0"/>
              <a:t>can you see?</a:t>
            </a:r>
            <a:endParaRPr lang="en-GB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 		</a:t>
            </a:r>
            <a:r>
              <a:rPr lang="en-GB" sz="4400" b="1" dirty="0" smtClean="0"/>
              <a:t> </a:t>
            </a: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r>
              <a:rPr lang="en-GB" sz="4400" b="1" dirty="0" smtClean="0"/>
              <a:t/>
            </a:r>
            <a:br>
              <a:rPr lang="en-GB" sz="4400" b="1" dirty="0" smtClean="0"/>
            </a:br>
            <a:endParaRPr lang="en-GB" sz="4400" b="1" dirty="0" smtClean="0"/>
          </a:p>
          <a:p>
            <a:pPr algn="ctr"/>
            <a:endParaRPr lang="en-GB" sz="4400" b="1" dirty="0"/>
          </a:p>
          <a:p>
            <a:pPr algn="ctr"/>
            <a:r>
              <a:rPr lang="en-GB" sz="4400" b="1" dirty="0" smtClean="0"/>
              <a:t>               </a:t>
            </a:r>
            <a:endParaRPr lang="en-GB" sz="4400" b="1" dirty="0"/>
          </a:p>
        </p:txBody>
      </p:sp>
      <p:sp>
        <p:nvSpPr>
          <p:cNvPr id="10" name="Rectangle 9"/>
          <p:cNvSpPr/>
          <p:nvPr/>
        </p:nvSpPr>
        <p:spPr>
          <a:xfrm>
            <a:off x="3419872" y="0"/>
            <a:ext cx="1478290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99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en-US" sz="199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7" name="Picture 2" descr="http://4.bp.blogspot.com/_3XMw9ON_v60/S0id1zyiVoI/AAAAAAAACWs/WSiA8is652w/s400/gruff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2627784" cy="5400600"/>
          </a:xfrm>
          <a:prstGeom prst="rect">
            <a:avLst/>
          </a:prstGeom>
          <a:noFill/>
        </p:spPr>
      </p:pic>
      <p:pic>
        <p:nvPicPr>
          <p:cNvPr id="21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54837" y="4866117"/>
            <a:ext cx="968564" cy="1091581"/>
          </a:xfrm>
          <a:prstGeom prst="rect">
            <a:avLst/>
          </a:prstGeom>
          <a:noFill/>
        </p:spPr>
      </p:pic>
      <p:pic>
        <p:nvPicPr>
          <p:cNvPr id="23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2581" y="3360561"/>
            <a:ext cx="968564" cy="1091581"/>
          </a:xfrm>
          <a:prstGeom prst="rect">
            <a:avLst/>
          </a:prstGeom>
          <a:noFill/>
        </p:spPr>
      </p:pic>
      <p:pic>
        <p:nvPicPr>
          <p:cNvPr id="24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1244" y="3212975"/>
            <a:ext cx="968564" cy="1091581"/>
          </a:xfrm>
          <a:prstGeom prst="rect">
            <a:avLst/>
          </a:prstGeom>
          <a:noFill/>
        </p:spPr>
      </p:pic>
      <p:pic>
        <p:nvPicPr>
          <p:cNvPr id="25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2996952"/>
            <a:ext cx="968564" cy="1091581"/>
          </a:xfrm>
          <a:prstGeom prst="rect">
            <a:avLst/>
          </a:prstGeom>
          <a:noFill/>
        </p:spPr>
      </p:pic>
      <p:pic>
        <p:nvPicPr>
          <p:cNvPr id="26" name="Picture 4" descr="http://i3.squidoocdn.com/resize/squidoo_images/-1/lens2381489_1238437254animal_footpri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444359"/>
            <a:ext cx="968564" cy="109158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4291973" y="5248210"/>
            <a:ext cx="435279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/>
              <a:t> How many </a:t>
            </a:r>
            <a:r>
              <a:rPr lang="en-GB" sz="3600" b="1" dirty="0" smtClean="0"/>
              <a:t>footprints</a:t>
            </a:r>
          </a:p>
          <a:p>
            <a:pPr algn="ctr"/>
            <a:r>
              <a:rPr lang="en-GB" sz="3600" b="1" dirty="0" smtClean="0"/>
              <a:t> </a:t>
            </a:r>
            <a:r>
              <a:rPr lang="en-GB" sz="3600" b="1" dirty="0"/>
              <a:t>can you see?</a:t>
            </a:r>
            <a:endParaRPr lang="en-GB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57</Words>
  <Application>Microsoft Office PowerPoint</Application>
  <PresentationFormat>On-screen Show (4:3)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Kayl</dc:creator>
  <cp:lastModifiedBy>Aimee Doughty</cp:lastModifiedBy>
  <cp:revision>48</cp:revision>
  <dcterms:created xsi:type="dcterms:W3CDTF">2011-07-08T17:33:26Z</dcterms:created>
  <dcterms:modified xsi:type="dcterms:W3CDTF">2021-02-02T13:07:26Z</dcterms:modified>
</cp:coreProperties>
</file>