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0" r:id="rId2"/>
    <p:sldId id="258" r:id="rId3"/>
    <p:sldId id="264" r:id="rId4"/>
    <p:sldId id="271" r:id="rId5"/>
    <p:sldId id="273" r:id="rId6"/>
    <p:sldId id="274" r:id="rId7"/>
    <p:sldId id="275" r:id="rId8"/>
    <p:sldId id="276" r:id="rId9"/>
    <p:sldId id="277" r:id="rId10"/>
    <p:sldId id="278" r:id="rId11"/>
    <p:sldId id="267" r:id="rId12"/>
  </p:sldIdLst>
  <p:sldSz cx="9144000" cy="6858000" type="screen4x3"/>
  <p:notesSz cx="6858000" cy="9144000"/>
  <p:embeddedFontLst>
    <p:embeddedFont>
      <p:font typeface="Twinkl SemiBold" pitchFamily="2" charset="0"/>
      <p:bold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Twinkl" pitchFamily="2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uffy" panose="020B0603060100000000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798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08442"/>
            <a:ext cx="8220075" cy="652318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225" y="256919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225" y="381220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225" y="2560455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225" y="137063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350" y="137063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017" y="1898324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267" y="1898324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2"/>
          <p:cNvSpPr>
            <a:spLocks/>
          </p:cNvSpPr>
          <p:nvPr/>
        </p:nvSpPr>
        <p:spPr bwMode="auto">
          <a:xfrm>
            <a:off x="457200" y="6283683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10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6938" y="1370633"/>
            <a:ext cx="2195513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Go to slide 3 and the backing track will start automatically.  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5730707" y="3889924"/>
            <a:ext cx="2571753" cy="1601754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4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137101" y="3158158"/>
            <a:ext cx="2165350" cy="647700"/>
            <a:chOff x="6164808" y="2589878"/>
            <a:chExt cx="2165459" cy="647296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59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101" y="2834236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  <p:extLst>
      <p:ext uri="{BB962C8B-B14F-4D97-AF65-F5344CB8AC3E}">
        <p14:creationId xmlns:p14="http://schemas.microsoft.com/office/powerpoint/2010/main" val="60488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36139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Bonfire night is here again,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Here again, here again.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Bonfire night is here again,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In November.</a:t>
            </a: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46" y="2459036"/>
            <a:ext cx="2677663" cy="36337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60519" y="2458309"/>
            <a:ext cx="3048599" cy="3634518"/>
          </a:xfrm>
          <a:prstGeom prst="rect">
            <a:avLst/>
          </a:prstGeom>
        </p:spPr>
      </p:pic>
      <p:pic>
        <p:nvPicPr>
          <p:cNvPr id="6" name="Bonfire Night is Here Aga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44455" y="788988"/>
            <a:ext cx="609600" cy="609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31799" y="703046"/>
            <a:ext cx="816935" cy="81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84"/>
    </mc:Choice>
    <mc:Fallback>
      <p:transition spd="slow" advTm="158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0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36139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Build a bonfire with some wood, 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With some wood, with some wood.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Build a bonfire with some wood, 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In November.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669" y="3226278"/>
            <a:ext cx="3584662" cy="3082447"/>
          </a:xfrm>
          <a:prstGeom prst="roundRect">
            <a:avLst>
              <a:gd name="adj" fmla="val 5849"/>
            </a:avLst>
          </a:prstGeom>
        </p:spPr>
      </p:pic>
    </p:spTree>
    <p:extLst>
      <p:ext uri="{BB962C8B-B14F-4D97-AF65-F5344CB8AC3E}">
        <p14:creationId xmlns:p14="http://schemas.microsoft.com/office/powerpoint/2010/main" val="1993571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825"/>
    </mc:Choice>
    <mc:Fallback>
      <p:transition spd="slow" advTm="1582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291539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Light the fire and watch the flames,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Watch the flames, watch the flames.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Light the fire and watch the flames,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In November.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341" y="2975951"/>
            <a:ext cx="2935171" cy="326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17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81"/>
    </mc:Choice>
    <mc:Fallback>
      <p:transition spd="slow" advTm="1618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402339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Stand well back and don’t get hurt,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Don’t get hurt, don’t get hurt.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Stand well back and don’t get hurt,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In November.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358" y="3193101"/>
            <a:ext cx="2059546" cy="27949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293" y="2958698"/>
            <a:ext cx="2935171" cy="326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27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15"/>
    </mc:Choice>
    <mc:Fallback>
      <p:transition spd="slow" advTm="15915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623938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Watch the rockets flying high,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Flying high, flying high.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Watch the rockets flying high,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In November.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367" y="2754402"/>
            <a:ext cx="2245331" cy="35543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21865">
            <a:off x="5539965" y="1781234"/>
            <a:ext cx="2245331" cy="355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404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00"/>
    </mc:Choice>
    <mc:Fallback>
      <p:transition spd="slow" advTm="161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6239382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Now the fire is dying down,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Dying down, dying down.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Now the fire is dying down,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In November.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341" y="2975951"/>
            <a:ext cx="2935171" cy="3263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37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44"/>
    </mc:Choice>
    <mc:Fallback>
      <p:transition spd="slow" advTm="1604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734737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Let’s hold hands and all walk home,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All walk home, all walk home.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Let’s hold hands and all walk home,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In November.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135" y="3065193"/>
            <a:ext cx="2595840" cy="31658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75" y="3280853"/>
            <a:ext cx="1924323" cy="295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26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116"/>
    </mc:Choice>
    <mc:Fallback>
      <p:transition spd="slow" advTm="1611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88988"/>
            <a:ext cx="7632700" cy="7347378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dirty="0"/>
              <a:t>Time for bed, so curl up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Curl up small, curl up small. 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Time for bed, so curl up small,</a:t>
            </a:r>
          </a:p>
          <a:p>
            <a:pPr algn="ctr">
              <a:lnSpc>
                <a:spcPct val="150000"/>
              </a:lnSpc>
            </a:pPr>
            <a:r>
              <a:rPr lang="en-GB" sz="2400" dirty="0"/>
              <a:t>In November.</a:t>
            </a:r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  <a:p>
            <a:pPr algn="ctr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374" y="3057470"/>
            <a:ext cx="4897252" cy="3172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73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97"/>
    </mc:Choice>
    <mc:Fallback>
      <p:transition spd="slow" advTm="1599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7"/>
    </mc:Choice>
    <mc:Fallback>
      <p:transition spd="slow" advTm="447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Song PowerPoint Template</Template>
  <TotalTime>98</TotalTime>
  <Words>287</Words>
  <Application>Microsoft Office PowerPoint</Application>
  <PresentationFormat>On-screen Show (4:3)</PresentationFormat>
  <Paragraphs>63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Twinkl SemiBold</vt:lpstr>
      <vt:lpstr>Sassoon Infant Rg</vt:lpstr>
      <vt:lpstr>Twinkl</vt:lpstr>
      <vt:lpstr>Calibri</vt:lpstr>
      <vt:lpstr>Tuffy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</dc:creator>
  <cp:lastModifiedBy>Shantal Paley</cp:lastModifiedBy>
  <cp:revision>7</cp:revision>
  <dcterms:created xsi:type="dcterms:W3CDTF">2017-01-26T13:35:55Z</dcterms:created>
  <dcterms:modified xsi:type="dcterms:W3CDTF">2017-09-28T14:08:29Z</dcterms:modified>
</cp:coreProperties>
</file>