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0FF-17D4-438C-9885-9C9861A79705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4BEE-F38D-4F7D-8041-7B49D2F83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606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0FF-17D4-438C-9885-9C9861A79705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4BEE-F38D-4F7D-8041-7B49D2F83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571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0FF-17D4-438C-9885-9C9861A79705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4BEE-F38D-4F7D-8041-7B49D2F83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630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0FF-17D4-438C-9885-9C9861A79705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4BEE-F38D-4F7D-8041-7B49D2F83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605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0FF-17D4-438C-9885-9C9861A79705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4BEE-F38D-4F7D-8041-7B49D2F83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093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0FF-17D4-438C-9885-9C9861A79705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4BEE-F38D-4F7D-8041-7B49D2F83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093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0FF-17D4-438C-9885-9C9861A79705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4BEE-F38D-4F7D-8041-7B49D2F83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398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0FF-17D4-438C-9885-9C9861A79705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4BEE-F38D-4F7D-8041-7B49D2F83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09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0FF-17D4-438C-9885-9C9861A79705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4BEE-F38D-4F7D-8041-7B49D2F83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313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0FF-17D4-438C-9885-9C9861A79705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4BEE-F38D-4F7D-8041-7B49D2F83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219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0FF-17D4-438C-9885-9C9861A79705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4BEE-F38D-4F7D-8041-7B49D2F83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422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CC0FF-17D4-438C-9885-9C9861A79705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04BEE-F38D-4F7D-8041-7B49D2F839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999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Wind Blew | Kindergarten Nan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77" b="8747"/>
          <a:stretch/>
        </p:blipFill>
        <p:spPr bwMode="auto">
          <a:xfrm rot="54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77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6909" t="18794" r="4996" b="1853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33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731" t="20203" r="8262" b="178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61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533" t="20203" r="10142" b="2029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62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7206" t="23195" r="4699" b="1430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3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226" t="19146" r="5292" b="1694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68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6415" t="17914" r="3214" b="1800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74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137" t="19849" r="4203" b="1712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16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43" t="17209" r="3808" b="176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91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47" t="17209" r="6679" b="169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64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533" t="20906" r="5292" b="1659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49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326" t="22315" r="3907" b="1360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74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533" t="17561" r="4501" b="178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70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257" t="20378" r="3313" b="1360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26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1855" t="7879" r="21031" b="796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69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01111" y="1924146"/>
            <a:ext cx="7880684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5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mic Sans MS" panose="030F0702030302020204" pitchFamily="66" charset="0"/>
              </a:rPr>
              <a:t>The End</a:t>
            </a:r>
            <a:endParaRPr lang="en-US" sz="15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08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</Words>
  <Application>Microsoft Office PowerPoint</Application>
  <PresentationFormat>Widescreen</PresentationFormat>
  <Paragraphs>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Mayson</dc:creator>
  <cp:lastModifiedBy>Andrew Mayson</cp:lastModifiedBy>
  <cp:revision>3</cp:revision>
  <dcterms:created xsi:type="dcterms:W3CDTF">2021-01-03T15:26:50Z</dcterms:created>
  <dcterms:modified xsi:type="dcterms:W3CDTF">2021-01-03T15:44:46Z</dcterms:modified>
</cp:coreProperties>
</file>