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75" r:id="rId3"/>
    <p:sldId id="276" r:id="rId4"/>
    <p:sldId id="267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640"/>
    <a:srgbClr val="C0DFC3"/>
    <a:srgbClr val="8DE3C2"/>
    <a:srgbClr val="18A0DB"/>
    <a:srgbClr val="DE1E5A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9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315" y="57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29/11/2020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611483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Can you find these things in the picture?</a:t>
            </a:r>
            <a:endParaRPr lang="en-GB" sz="2400" dirty="0">
              <a:solidFill>
                <a:schemeClr val="bg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065" y="1249491"/>
            <a:ext cx="8833870" cy="4359018"/>
          </a:xfrm>
          <a:prstGeom prst="rect">
            <a:avLst/>
          </a:prstGeom>
        </p:spPr>
      </p:pic>
      <p:sp>
        <p:nvSpPr>
          <p:cNvPr id="16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shortest banana</a:t>
            </a:r>
            <a:endParaRPr lang="en-GB" sz="2000" dirty="0"/>
          </a:p>
        </p:txBody>
      </p:sp>
      <p:sp>
        <p:nvSpPr>
          <p:cNvPr id="17" name="Oval 16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3"/>
          <a:srcRect l="90064" t="2772" r="934" b="50375"/>
          <a:stretch/>
        </p:blipFill>
        <p:spPr>
          <a:xfrm>
            <a:off x="837143" y="5257424"/>
            <a:ext cx="1139054" cy="1167062"/>
          </a:xfrm>
          <a:prstGeom prst="ellipse">
            <a:avLst/>
          </a:prstGeom>
        </p:spPr>
      </p:pic>
      <p:sp>
        <p:nvSpPr>
          <p:cNvPr id="15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longest vine</a:t>
            </a:r>
          </a:p>
        </p:txBody>
      </p:sp>
      <p:sp>
        <p:nvSpPr>
          <p:cNvPr id="19" name="Oval 1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 rotWithShape="1">
          <a:blip r:embed="rId3"/>
          <a:srcRect l="78775" t="47751" r="11928" b="5770"/>
          <a:stretch/>
        </p:blipFill>
        <p:spPr>
          <a:xfrm>
            <a:off x="812649" y="5273602"/>
            <a:ext cx="1176399" cy="1157725"/>
          </a:xfrm>
          <a:prstGeom prst="ellipse">
            <a:avLst/>
          </a:prstGeom>
        </p:spPr>
      </p:pic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elephant with a long trunk</a:t>
            </a:r>
          </a:p>
        </p:txBody>
      </p:sp>
      <p:sp>
        <p:nvSpPr>
          <p:cNvPr id="21" name="Oval 20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3"/>
          <a:srcRect l="67486" t="2914" r="23093" b="50233"/>
          <a:stretch/>
        </p:blipFill>
        <p:spPr>
          <a:xfrm>
            <a:off x="804992" y="5261709"/>
            <a:ext cx="1192091" cy="1167063"/>
          </a:xfrm>
          <a:prstGeom prst="ellipse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4023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monkey with the longest tail</a:t>
            </a:r>
          </a:p>
        </p:txBody>
      </p:sp>
      <p:sp>
        <p:nvSpPr>
          <p:cNvPr id="23" name="Oval 22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 rotWithShape="1">
          <a:blip r:embed="rId3"/>
          <a:srcRect l="56641" t="47376" r="34284" b="5771"/>
          <a:stretch/>
        </p:blipFill>
        <p:spPr>
          <a:xfrm>
            <a:off x="835940" y="5259375"/>
            <a:ext cx="1148389" cy="1167062"/>
          </a:xfrm>
          <a:prstGeom prst="ellipse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416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mouse with the shortest tail</a:t>
            </a:r>
          </a:p>
        </p:txBody>
      </p:sp>
      <p:sp>
        <p:nvSpPr>
          <p:cNvPr id="26" name="Oval 25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 rotWithShape="1">
          <a:blip r:embed="rId3"/>
          <a:srcRect l="34284" t="47001" r="56567" b="6145"/>
          <a:stretch/>
        </p:blipFill>
        <p:spPr>
          <a:xfrm>
            <a:off x="807930" y="5261710"/>
            <a:ext cx="1157725" cy="1167063"/>
          </a:xfrm>
          <a:prstGeom prst="ellipse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9211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snake</a:t>
            </a:r>
          </a:p>
        </p:txBody>
      </p:sp>
      <p:sp>
        <p:nvSpPr>
          <p:cNvPr id="29" name="Oval 28"/>
          <p:cNvSpPr/>
          <p:nvPr/>
        </p:nvSpPr>
        <p:spPr>
          <a:xfrm>
            <a:off x="563408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 rotWithShape="1">
          <a:blip r:embed="rId3"/>
          <a:srcRect l="11928" t="47376" r="78849" b="5771"/>
          <a:stretch/>
        </p:blipFill>
        <p:spPr>
          <a:xfrm>
            <a:off x="808532" y="5254708"/>
            <a:ext cx="1167063" cy="1167062"/>
          </a:xfrm>
          <a:prstGeom prst="ellipse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73680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long river</a:t>
            </a:r>
          </a:p>
        </p:txBody>
      </p:sp>
      <p:sp>
        <p:nvSpPr>
          <p:cNvPr id="31" name="Oval 30"/>
          <p:cNvSpPr/>
          <p:nvPr/>
        </p:nvSpPr>
        <p:spPr>
          <a:xfrm>
            <a:off x="563409" y="5022994"/>
            <a:ext cx="1630492" cy="1630492"/>
          </a:xfrm>
          <a:prstGeom prst="ellipse">
            <a:avLst/>
          </a:prstGeom>
          <a:solidFill>
            <a:schemeClr val="bg1"/>
          </a:solidFill>
          <a:ln w="19050">
            <a:solidFill>
              <a:srgbClr val="0096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/>
          <p:cNvPicPr>
            <a:picLocks noChangeAspect="1"/>
          </p:cNvPicPr>
          <p:nvPr/>
        </p:nvPicPr>
        <p:blipFill rotWithShape="1">
          <a:blip r:embed="rId3"/>
          <a:srcRect l="893" t="2600" r="90032" b="50171"/>
          <a:stretch/>
        </p:blipFill>
        <p:spPr>
          <a:xfrm>
            <a:off x="804460" y="5250040"/>
            <a:ext cx="1148390" cy="1176399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6329918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7" grpId="1" animBg="1"/>
      <p:bldP spid="15" grpId="0" animBg="1"/>
      <p:bldP spid="19" grpId="0" animBg="1"/>
      <p:bldP spid="19" grpId="1" animBg="1"/>
      <p:bldP spid="14" grpId="0" animBg="1"/>
      <p:bldP spid="21" grpId="0" animBg="1"/>
      <p:bldP spid="21" grpId="1" animBg="1"/>
      <p:bldP spid="13" grpId="0" animBg="1"/>
      <p:bldP spid="23" grpId="0" animBg="1"/>
      <p:bldP spid="23" grpId="1" animBg="1"/>
      <p:bldP spid="12" grpId="0" animBg="1"/>
      <p:bldP spid="26" grpId="0" animBg="1"/>
      <p:bldP spid="26" grpId="1" animBg="1"/>
      <p:bldP spid="11" grpId="0" animBg="1"/>
      <p:bldP spid="29" grpId="0" animBg="1"/>
      <p:bldP spid="29" grpId="1" animBg="1"/>
      <p:bldP spid="8" grpId="0" animBg="1"/>
      <p:bldP spid="3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solidFill>
                  <a:srgbClr val="009640"/>
                </a:solidFill>
                <a:latin typeface="+mn-lt"/>
              </a:rPr>
              <a:t>Maths: Length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33470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b="1" dirty="0">
                <a:solidFill>
                  <a:srgbClr val="009640"/>
                </a:solidFill>
              </a:rPr>
              <a:t>‘Can You Find...?’ Instructions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2492317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an elephant with a long trunk?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07112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What do elephants use their long trunks for?</a:t>
            </a:r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369461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pretend to be a monkey with a long tail?</a:t>
            </a:r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299254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Why do you think monkeys need long tails?</a:t>
            </a:r>
          </a:p>
        </p:txBody>
      </p:sp>
      <p:sp>
        <p:nvSpPr>
          <p:cNvPr id="12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4922745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long?</a:t>
            </a:r>
          </a:p>
        </p:txBody>
      </p:sp>
      <p:sp>
        <p:nvSpPr>
          <p:cNvPr id="13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5546236"/>
            <a:ext cx="7670800" cy="466139"/>
          </a:xfrm>
          <a:prstGeom prst="rect">
            <a:avLst/>
          </a:prstGeom>
          <a:solidFill>
            <a:schemeClr val="bg1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>
              <a:lnSpc>
                <a:spcPct val="200000"/>
              </a:lnSpc>
            </a:pPr>
            <a:r>
              <a:rPr lang="en-GB" sz="2000" baseline="30000" dirty="0"/>
              <a:t>Can you think of anything that is really short?</a:t>
            </a:r>
            <a:endParaRPr lang="en-GB" sz="2000" dirty="0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372A2B9-4A07-4723-AC2F-1B1D02EE50A7}"/>
              </a:ext>
            </a:extLst>
          </p:cNvPr>
          <p:cNvSpPr>
            <a:spLocks noGrp="1"/>
          </p:cNvSpPr>
          <p:nvPr/>
        </p:nvSpPr>
        <p:spPr>
          <a:xfrm>
            <a:off x="736600" y="1913509"/>
            <a:ext cx="7670800" cy="466139"/>
          </a:xfrm>
          <a:prstGeom prst="rect">
            <a:avLst/>
          </a:prstGeom>
          <a:solidFill>
            <a:srgbClr val="009640"/>
          </a:solidFill>
          <a:ln w="25400">
            <a:solidFill>
              <a:srgbClr val="009640"/>
            </a:solidFill>
          </a:ln>
        </p:spPr>
        <p:txBody>
          <a:bodyPr vert="horz" lIns="252000" tIns="252000" rIns="252000" bIns="252000" rtlCol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</a:lstStyle>
          <a:p>
            <a:pPr algn="ctr"/>
            <a:r>
              <a:rPr lang="en-GB" sz="1800" dirty="0">
                <a:solidFill>
                  <a:schemeClr val="bg1"/>
                </a:solidFill>
              </a:rPr>
              <a:t>Questions</a:t>
            </a:r>
            <a:endParaRPr lang="en-GB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9388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F2D9965A-8C68-4F5E-A2B5-CF7E0DDA752E}" vid="{78487116-FFC1-4A12-BB7A-4083D6069C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134</TotalTime>
  <Words>104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Calibri</vt:lpstr>
      <vt:lpstr>Twinkl</vt:lpstr>
      <vt:lpstr>Arial</vt:lpstr>
      <vt:lpstr>Office Theme</vt:lpstr>
      <vt:lpstr>PowerPoint Presentation</vt:lpstr>
      <vt:lpstr>PowerPoint Presentation</vt:lpstr>
      <vt:lpstr>Maths: Length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Federica Zanusso</dc:creator>
  <cp:lastModifiedBy>Caroline Derbyshire</cp:lastModifiedBy>
  <cp:revision>11</cp:revision>
  <dcterms:created xsi:type="dcterms:W3CDTF">2020-03-03T02:54:41Z</dcterms:created>
  <dcterms:modified xsi:type="dcterms:W3CDTF">2020-11-29T18:19:53Z</dcterms:modified>
</cp:coreProperties>
</file>