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67" r:id="rId27"/>
  </p:sldIdLst>
  <p:sldSz cx="9144000" cy="6858000" type="screen4x3"/>
  <p:notesSz cx="6858000" cy="9144000"/>
  <p:embeddedFontLst>
    <p:embeddedFont>
      <p:font typeface="Twinkl SemiBold" charset="0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5B5B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074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Once upon a time, there was an old man named </a:t>
            </a:r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. He lived alone and longed for a child.</a:t>
            </a:r>
          </a:p>
        </p:txBody>
      </p:sp>
      <p:pic>
        <p:nvPicPr>
          <p:cNvPr id="6" name="Picture 83" descr="C:\#Action\2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1657350"/>
            <a:ext cx="1619250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 made a puppet. He called it Pinocchio.</a:t>
            </a:r>
          </a:p>
        </p:txBody>
      </p:sp>
      <p:pic>
        <p:nvPicPr>
          <p:cNvPr id="4" name="Picture 13" descr="C:\#Action\3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293" y="1657349"/>
            <a:ext cx="1749414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683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When </a:t>
            </a:r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 was sleeping the Blue Fairy appeared and cast a spell on the puppet.</a:t>
            </a:r>
          </a:p>
        </p:txBody>
      </p:sp>
      <p:pic>
        <p:nvPicPr>
          <p:cNvPr id="5" name="Picture 15" descr="C:\#Action\4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529" y="1657348"/>
            <a:ext cx="2178941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053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When </a:t>
            </a:r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 awoke he found that </a:t>
            </a:r>
            <a:r>
              <a:rPr lang="en-GB" sz="1800" b="0">
                <a:latin typeface="Twinkl" pitchFamily="2" charset="0"/>
              </a:rPr>
              <a:t>Pinocchio could speak and move! </a:t>
            </a:r>
            <a:endParaRPr lang="en-GB" sz="1800" b="0" dirty="0">
              <a:latin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439019" y="1588337"/>
            <a:ext cx="4265961" cy="4504486"/>
            <a:chOff x="2376378" y="1588337"/>
            <a:chExt cx="4265961" cy="4504486"/>
          </a:xfrm>
        </p:grpSpPr>
        <p:pic>
          <p:nvPicPr>
            <p:cNvPr id="4" name="Picture 14" descr="C:\#Action\5 cop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6378" y="1657348"/>
              <a:ext cx="3035991" cy="4435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Oval Callout 1"/>
            <p:cNvSpPr/>
            <p:nvPr/>
          </p:nvSpPr>
          <p:spPr>
            <a:xfrm>
              <a:off x="5015553" y="1588337"/>
              <a:ext cx="1626786" cy="1534426"/>
            </a:xfrm>
            <a:prstGeom prst="wedgeEllipseCallout">
              <a:avLst/>
            </a:prstGeom>
            <a:solidFill>
              <a:srgbClr val="AB5B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Hello father!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8604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 loved and cared for Pinocchio like a son.</a:t>
            </a:r>
          </a:p>
        </p:txBody>
      </p:sp>
      <p:pic>
        <p:nvPicPr>
          <p:cNvPr id="6" name="Picture 18" descr="C:\#Action\6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48" y="1657347"/>
            <a:ext cx="1987574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072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saw a puppet show and decided to join in.</a:t>
            </a:r>
          </a:p>
        </p:txBody>
      </p:sp>
      <p:pic>
        <p:nvPicPr>
          <p:cNvPr id="4" name="Picture 24" descr="C:\#Action\7 copy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" t="10283" r="2695" b="10543"/>
          <a:stretch/>
        </p:blipFill>
        <p:spPr bwMode="auto">
          <a:xfrm>
            <a:off x="755650" y="1657350"/>
            <a:ext cx="7632700" cy="4435475"/>
          </a:xfrm>
          <a:prstGeom prst="roundRect">
            <a:avLst>
              <a:gd name="adj" fmla="val 2664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#Action\1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66" y="1905778"/>
            <a:ext cx="1550396" cy="393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448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He did so well he was paid five bronze coins! </a:t>
            </a:r>
          </a:p>
        </p:txBody>
      </p:sp>
      <p:pic>
        <p:nvPicPr>
          <p:cNvPr id="6" name="Picture 9" descr="C:\#Action\8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525" y="1657350"/>
            <a:ext cx="2038949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656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met a fox and a cat.</a:t>
            </a:r>
          </a:p>
        </p:txBody>
      </p:sp>
      <p:pic>
        <p:nvPicPr>
          <p:cNvPr id="4" name="Picture 6" descr="C:\#Action\9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924" y="1657350"/>
            <a:ext cx="4694152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174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68" y="1319871"/>
            <a:ext cx="3217813" cy="33815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They told him if he planted his coins under a magic tree, he would   become rich!</a:t>
            </a:r>
          </a:p>
        </p:txBody>
      </p:sp>
      <p:pic>
        <p:nvPicPr>
          <p:cNvPr id="5" name="Picture 8" descr="C:\#Action\10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007" y="1657350"/>
            <a:ext cx="6517985" cy="4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573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But they were trying to trick Pinocchio so they could take his money.    The Blue Fairy sent a dog to scare them off.</a:t>
            </a:r>
          </a:p>
        </p:txBody>
      </p:sp>
      <p:pic>
        <p:nvPicPr>
          <p:cNvPr id="6" name="Picture 7" descr="C:\#Action\11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265977"/>
            <a:ext cx="7626350" cy="282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836" y="1664927"/>
            <a:ext cx="3217813" cy="3381525"/>
          </a:xfrm>
          <a:prstGeom prst="rect">
            <a:avLst/>
          </a:prstGeom>
        </p:spPr>
      </p:pic>
      <p:pic>
        <p:nvPicPr>
          <p:cNvPr id="8" name="Picture 8" descr="C:\#Action\1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754" y="4483100"/>
            <a:ext cx="1804988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523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The Blue Fairy asked Pinocchio why he had not been to school that day.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79297" y="1657350"/>
            <a:ext cx="6665323" cy="4435475"/>
            <a:chOff x="816035" y="1657350"/>
            <a:chExt cx="6665323" cy="4435475"/>
          </a:xfrm>
        </p:grpSpPr>
        <p:pic>
          <p:nvPicPr>
            <p:cNvPr id="10" name="Picture 7" descr="C:\#Action\12 cop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035" y="1657350"/>
              <a:ext cx="5943771" cy="4435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Oval Callout 10"/>
            <p:cNvSpPr/>
            <p:nvPr/>
          </p:nvSpPr>
          <p:spPr>
            <a:xfrm>
              <a:off x="5854572" y="1657350"/>
              <a:ext cx="1626786" cy="1534426"/>
            </a:xfrm>
            <a:prstGeom prst="wedgeEllipseCallout">
              <a:avLst/>
            </a:prstGeom>
            <a:solidFill>
              <a:srgbClr val="AB5B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I have been to school!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1235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lied and his nose grew! </a:t>
            </a:r>
          </a:p>
        </p:txBody>
      </p:sp>
      <p:pic>
        <p:nvPicPr>
          <p:cNvPr id="6" name="Picture 7" descr="C:\#Action\13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569" y="1657349"/>
            <a:ext cx="5977485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073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The Blue Fairy asked Pinocchio where he had put the bronze coins.</a:t>
            </a:r>
          </a:p>
        </p:txBody>
      </p:sp>
      <p:pic>
        <p:nvPicPr>
          <p:cNvPr id="6" name="Picture 7" descr="C:\#Action\13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569" y="1657349"/>
            <a:ext cx="5977485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424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1800" b="0" i="0" dirty="0">
                <a:solidFill>
                  <a:srgbClr val="000000"/>
                </a:solidFill>
                <a:effectLst/>
                <a:latin typeface="+mn-lt"/>
              </a:rPr>
              <a:t>Pinocchio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Twinkl" pitchFamily="2" charset="0"/>
              </a:rPr>
              <a:t> </a:t>
            </a:r>
            <a:r>
              <a:rPr lang="en-GB" sz="1800" b="0">
                <a:latin typeface="Twinkl" pitchFamily="2" charset="0"/>
              </a:rPr>
              <a:t>lied </a:t>
            </a:r>
            <a:r>
              <a:rPr lang="en-GB" sz="1800" b="0" dirty="0">
                <a:latin typeface="Twinkl" pitchFamily="2" charset="0"/>
              </a:rPr>
              <a:t>a second time and his nose grew even bigger!</a:t>
            </a:r>
          </a:p>
        </p:txBody>
      </p:sp>
      <p:pic>
        <p:nvPicPr>
          <p:cNvPr id="4" name="Picture 3" descr="C:\#Action\15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090" y="1657349"/>
            <a:ext cx="6153909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79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The Blue Fairy told Pinocchio his nose would only shrink when he told   the truth.</a:t>
            </a:r>
          </a:p>
        </p:txBody>
      </p:sp>
      <p:pic>
        <p:nvPicPr>
          <p:cNvPr id="5" name="Picture 3" descr="C:\#Action\16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31" y="1657349"/>
            <a:ext cx="6845708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378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went to the circus with some boys. They ate lots of sweets.</a:t>
            </a:r>
          </a:p>
        </p:txBody>
      </p:sp>
      <p:pic>
        <p:nvPicPr>
          <p:cNvPr id="4" name="Picture 3" descr="C:\#Action\17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03" y="1657349"/>
            <a:ext cx="7194463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622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The boys began to turn into donkeys! </a:t>
            </a:r>
          </a:p>
        </p:txBody>
      </p:sp>
      <p:pic>
        <p:nvPicPr>
          <p:cNvPr id="5" name="Picture 3" descr="C:\#Action\18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84" y="1657349"/>
            <a:ext cx="7509632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771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only grew ears and a tail because he was made of wood.</a:t>
            </a:r>
          </a:p>
        </p:txBody>
      </p:sp>
      <p:pic>
        <p:nvPicPr>
          <p:cNvPr id="4" name="Picture 3" descr="C:\#Action\19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925" y="1657349"/>
            <a:ext cx="2858150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750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He was thrown into the sea and his ears and tail fell off.</a:t>
            </a:r>
          </a:p>
        </p:txBody>
      </p:sp>
      <p:pic>
        <p:nvPicPr>
          <p:cNvPr id="5" name="Picture 3" descr="C:\#Action\20 copy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" r="961"/>
          <a:stretch/>
        </p:blipFill>
        <p:spPr bwMode="auto">
          <a:xfrm>
            <a:off x="755650" y="3168650"/>
            <a:ext cx="7632700" cy="2924175"/>
          </a:xfrm>
          <a:prstGeom prst="roundRect">
            <a:avLst>
              <a:gd name="adj" fmla="val 5162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204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#Action\21 copy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" r="1783"/>
          <a:stretch/>
        </p:blipFill>
        <p:spPr bwMode="auto">
          <a:xfrm>
            <a:off x="755650" y="1662113"/>
            <a:ext cx="7632700" cy="4430712"/>
          </a:xfrm>
          <a:prstGeom prst="roundRect">
            <a:avLst>
              <a:gd name="adj" fmla="val 4206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was swallowed by a huge whale!</a:t>
            </a:r>
          </a:p>
        </p:txBody>
      </p:sp>
    </p:spTree>
    <p:extLst>
      <p:ext uri="{BB962C8B-B14F-4D97-AF65-F5344CB8AC3E}">
        <p14:creationId xmlns:p14="http://schemas.microsoft.com/office/powerpoint/2010/main" val="3560817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#Action\22 copy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" r="1843"/>
          <a:stretch/>
        </p:blipFill>
        <p:spPr bwMode="auto">
          <a:xfrm>
            <a:off x="755650" y="2487613"/>
            <a:ext cx="7632700" cy="3605212"/>
          </a:xfrm>
          <a:prstGeom prst="roundRect">
            <a:avLst>
              <a:gd name="adj" fmla="val 470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His father was inside the whale too! They built a raft and escaped.</a:t>
            </a:r>
          </a:p>
        </p:txBody>
      </p:sp>
    </p:spTree>
    <p:extLst>
      <p:ext uri="{BB962C8B-B14F-4D97-AF65-F5344CB8AC3E}">
        <p14:creationId xmlns:p14="http://schemas.microsoft.com/office/powerpoint/2010/main" val="16302418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#Action\22 copy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" r="1843"/>
          <a:stretch/>
        </p:blipFill>
        <p:spPr bwMode="auto">
          <a:xfrm>
            <a:off x="755650" y="2487613"/>
            <a:ext cx="7632700" cy="3605212"/>
          </a:xfrm>
          <a:prstGeom prst="roundRect">
            <a:avLst>
              <a:gd name="adj" fmla="val 470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saved his father from a big storm.</a:t>
            </a:r>
          </a:p>
        </p:txBody>
      </p:sp>
      <p:pic>
        <p:nvPicPr>
          <p:cNvPr id="4" name="Picture 3" descr="C:\#Action\23 copy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6" t="20192" r="3660" b="5182"/>
          <a:stretch/>
        </p:blipFill>
        <p:spPr bwMode="auto">
          <a:xfrm>
            <a:off x="755650" y="1657350"/>
            <a:ext cx="7632700" cy="4435475"/>
          </a:xfrm>
          <a:prstGeom prst="roundRect">
            <a:avLst>
              <a:gd name="adj" fmla="val 2664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709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When they arrived home the Blue Fairy waved her wand and turned Pinocchio into a real boy.</a:t>
            </a:r>
          </a:p>
        </p:txBody>
      </p:sp>
      <p:pic>
        <p:nvPicPr>
          <p:cNvPr id="5" name="Picture 3" descr="C:\#Action\24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704" y="1657349"/>
            <a:ext cx="6021246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3071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0" dirty="0">
                <a:latin typeface="Twinkl" pitchFamily="2" charset="0"/>
              </a:rPr>
              <a:t>Pinocchio and </a:t>
            </a:r>
            <a:r>
              <a:rPr lang="en-GB" sz="1800" b="0" dirty="0" err="1">
                <a:latin typeface="Twinkl" pitchFamily="2" charset="0"/>
              </a:rPr>
              <a:t>Geppetto</a:t>
            </a:r>
            <a:r>
              <a:rPr lang="en-GB" sz="1800" b="0" dirty="0">
                <a:latin typeface="Twinkl" pitchFamily="2" charset="0"/>
              </a:rPr>
              <a:t> lived happily ever after.</a:t>
            </a:r>
          </a:p>
        </p:txBody>
      </p:sp>
      <p:pic>
        <p:nvPicPr>
          <p:cNvPr id="4" name="Picture 3" descr="C:\#Action\25 co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457" y="1657349"/>
            <a:ext cx="2193555" cy="443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3644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</TotalTime>
  <Words>324</Words>
  <Application>Microsoft Office PowerPoint</Application>
  <PresentationFormat>On-screen Show (4:3)</PresentationFormat>
  <Paragraphs>26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Once upon a time, there was an old man named Geppetto. He lived alone and longed for a child.</vt:lpstr>
      <vt:lpstr>Geppetto made a puppet. He called it Pinocchio.</vt:lpstr>
      <vt:lpstr>When Geppetto was sleeping the Blue Fairy appeared and cast a spell on the puppet.</vt:lpstr>
      <vt:lpstr>When Geppetto awoke he found that Pinocchio could speak and move! </vt:lpstr>
      <vt:lpstr>Geppetto loved and cared for Pinocchio like a son.</vt:lpstr>
      <vt:lpstr>Pinocchio saw a puppet show and decided to join in.</vt:lpstr>
      <vt:lpstr>He did so well he was paid five bronze coins! </vt:lpstr>
      <vt:lpstr>Pinocchio met a fox and a cat.</vt:lpstr>
      <vt:lpstr>They told him if he planted his coins under a magic tree, he would   become rich!</vt:lpstr>
      <vt:lpstr>But they were trying to trick Pinocchio so they could take his money.    The Blue Fairy sent a dog to scare them off.</vt:lpstr>
      <vt:lpstr>The Blue Fairy asked Pinocchio why he had not been to school that day.</vt:lpstr>
      <vt:lpstr>Pinocchio lied and his nose grew! </vt:lpstr>
      <vt:lpstr>The Blue Fairy asked Pinocchio where he had put the bronze coins.</vt:lpstr>
      <vt:lpstr>Pinocchio lied a second time and his nose grew even bigger!</vt:lpstr>
      <vt:lpstr>The Blue Fairy told Pinocchio his nose would only shrink when he told   the truth.</vt:lpstr>
      <vt:lpstr>Pinocchio went to the circus with some boys. They ate lots of sweets.</vt:lpstr>
      <vt:lpstr>The boys began to turn into donkeys! </vt:lpstr>
      <vt:lpstr>Pinocchio only grew ears and a tail because he was made of wood.</vt:lpstr>
      <vt:lpstr>He was thrown into the sea and his ears and tail fell off.</vt:lpstr>
      <vt:lpstr>Pinocchio was swallowed by a huge whale!</vt:lpstr>
      <vt:lpstr>His father was inside the whale too! They built a raft and escaped.</vt:lpstr>
      <vt:lpstr>Pinocchio saved his father from a big storm.</vt:lpstr>
      <vt:lpstr>When they arrived home the Blue Fairy waved her wand and turned Pinocchio into a real boy.</vt:lpstr>
      <vt:lpstr>Pinocchio and Geppetto lived happily ever after.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Andrew Mayson</cp:lastModifiedBy>
  <cp:revision>41</cp:revision>
  <dcterms:created xsi:type="dcterms:W3CDTF">2018-10-23T08:25:32Z</dcterms:created>
  <dcterms:modified xsi:type="dcterms:W3CDTF">2020-09-29T09:02:25Z</dcterms:modified>
</cp:coreProperties>
</file>