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60" r:id="rId6"/>
    <p:sldId id="259" r:id="rId7"/>
    <p:sldId id="261" r:id="rId8"/>
    <p:sldId id="262"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33" d="100"/>
          <a:sy n="33" d="100"/>
        </p:scale>
        <p:origin x="77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6E95095-D370-44BA-B509-8FC5DC735B56}"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458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E95095-D370-44BA-B509-8FC5DC735B56}"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547885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E95095-D370-44BA-B509-8FC5DC735B56}"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437746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6E95095-D370-44BA-B509-8FC5DC735B56}"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05864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6E95095-D370-44BA-B509-8FC5DC735B56}"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3623189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6E95095-D370-44BA-B509-8FC5DC735B56}"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93839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E95095-D370-44BA-B509-8FC5DC735B56}"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1906432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E95095-D370-44BA-B509-8FC5DC735B56}"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985650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E95095-D370-44BA-B509-8FC5DC735B56}"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2444594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E95095-D370-44BA-B509-8FC5DC735B56}"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531776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E95095-D370-44BA-B509-8FC5DC735B56}"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99D82E-0139-422F-88D5-8492AB0B9991}" type="slidenum">
              <a:rPr lang="en-GB" smtClean="0"/>
              <a:t>‹#›</a:t>
            </a:fld>
            <a:endParaRPr lang="en-GB"/>
          </a:p>
        </p:txBody>
      </p:sp>
    </p:spTree>
    <p:extLst>
      <p:ext uri="{BB962C8B-B14F-4D97-AF65-F5344CB8AC3E}">
        <p14:creationId xmlns:p14="http://schemas.microsoft.com/office/powerpoint/2010/main" val="3799361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E95095-D370-44BA-B509-8FC5DC735B56}" type="datetimeFigureOut">
              <a:rPr lang="en-GB" smtClean="0"/>
              <a:t>12/01/2021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99D82E-0139-422F-88D5-8492AB0B9991}" type="slidenum">
              <a:rPr lang="en-GB" smtClean="0"/>
              <a:t>‹#›</a:t>
            </a:fld>
            <a:endParaRPr lang="en-GB"/>
          </a:p>
        </p:txBody>
      </p:sp>
    </p:spTree>
    <p:extLst>
      <p:ext uri="{BB962C8B-B14F-4D97-AF65-F5344CB8AC3E}">
        <p14:creationId xmlns:p14="http://schemas.microsoft.com/office/powerpoint/2010/main" val="276797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each and Palm Trees Border | Tree borders, Beach frame, Beach printables"/>
          <p:cNvPicPr>
            <a:picLocks noChangeAspect="1" noChangeArrowheads="1"/>
          </p:cNvPicPr>
          <p:nvPr/>
        </p:nvPicPr>
        <p:blipFill rotWithShape="1">
          <a:blip r:embed="rId2">
            <a:extLst>
              <a:ext uri="{28A0092B-C50C-407E-A947-70E740481C1C}">
                <a14:useLocalDpi xmlns:a14="http://schemas.microsoft.com/office/drawing/2010/main" val="0"/>
              </a:ext>
            </a:extLst>
          </a:blip>
          <a:srcRect b="6763"/>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126804" y="2228671"/>
            <a:ext cx="7938392" cy="2400657"/>
          </a:xfrm>
          <a:prstGeom prst="rect">
            <a:avLst/>
          </a:prstGeom>
          <a:noFill/>
        </p:spPr>
        <p:txBody>
          <a:bodyPr wrap="none" lIns="91440" tIns="45720" rIns="91440" bIns="45720">
            <a:spAutoFit/>
          </a:bodyPr>
          <a:lstStyle/>
          <a:p>
            <a:pPr algn="ctr"/>
            <a:r>
              <a:rPr lang="en-US" sz="15000" b="1" dirty="0" smtClean="0">
                <a:ln w="13462">
                  <a:solidFill>
                    <a:schemeClr val="tx1"/>
                  </a:solidFill>
                  <a:prstDash val="solid"/>
                </a:ln>
                <a:solidFill>
                  <a:srgbClr val="0000CC"/>
                </a:solidFill>
                <a:effectLst>
                  <a:outerShdw dist="38100" dir="2700000" algn="bl" rotWithShape="0">
                    <a:schemeClr val="accent5"/>
                  </a:outerShdw>
                </a:effectLst>
                <a:latin typeface="Comic Sans MS" panose="030F0702030302020204" pitchFamily="66" charset="0"/>
              </a:rPr>
              <a:t>Holidays</a:t>
            </a:r>
            <a:endParaRPr lang="en-US" sz="15000" b="1" cap="none" spc="0" dirty="0">
              <a:ln w="13462">
                <a:solidFill>
                  <a:schemeClr val="tx1"/>
                </a:solidFill>
                <a:prstDash val="solid"/>
              </a:ln>
              <a:solidFill>
                <a:srgbClr val="0000CC"/>
              </a:solidFill>
              <a:effectLst>
                <a:outerShdw dist="38100" dir="2700000" algn="bl" rotWithShape="0">
                  <a:schemeClr val="accent5"/>
                </a:outerShdw>
              </a:effectLst>
              <a:latin typeface="Comic Sans MS" panose="030F0702030302020204" pitchFamily="66" charset="0"/>
            </a:endParaRPr>
          </a:p>
        </p:txBody>
      </p:sp>
    </p:spTree>
    <p:extLst>
      <p:ext uri="{BB962C8B-B14F-4D97-AF65-F5344CB8AC3E}">
        <p14:creationId xmlns:p14="http://schemas.microsoft.com/office/powerpoint/2010/main" val="3273611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47730" y="270456"/>
            <a:ext cx="11423560" cy="1938992"/>
          </a:xfrm>
          <a:prstGeom prst="rect">
            <a:avLst/>
          </a:prstGeom>
          <a:solidFill>
            <a:schemeClr val="bg1"/>
          </a:solidFill>
        </p:spPr>
        <p:txBody>
          <a:bodyPr wrap="square" rtlCol="0">
            <a:spAutoFit/>
          </a:bodyPr>
          <a:lstStyle/>
          <a:p>
            <a:pPr algn="ctr"/>
            <a:r>
              <a:rPr lang="en-GB" sz="4000" dirty="0" smtClean="0">
                <a:latin typeface="Comic Sans MS" panose="030F0702030302020204" pitchFamily="66" charset="0"/>
              </a:rPr>
              <a:t>People like to go on different types of holiday.</a:t>
            </a:r>
          </a:p>
          <a:p>
            <a:pPr algn="ctr"/>
            <a:endParaRPr lang="en-GB" sz="4000" dirty="0">
              <a:latin typeface="Comic Sans MS" panose="030F0702030302020204" pitchFamily="66" charset="0"/>
            </a:endParaRPr>
          </a:p>
          <a:p>
            <a:r>
              <a:rPr lang="en-GB" sz="4000" dirty="0" smtClean="0">
                <a:latin typeface="Comic Sans MS" panose="030F0702030302020204" pitchFamily="66" charset="0"/>
              </a:rPr>
              <a:t>Have you been on holiday? Where did you go?</a:t>
            </a:r>
            <a:endParaRPr lang="en-GB" sz="4000" dirty="0">
              <a:latin typeface="Comic Sans MS" panose="030F0702030302020204" pitchFamily="66" charset="0"/>
            </a:endParaRPr>
          </a:p>
        </p:txBody>
      </p:sp>
    </p:spTree>
    <p:extLst>
      <p:ext uri="{BB962C8B-B14F-4D97-AF65-F5344CB8AC3E}">
        <p14:creationId xmlns:p14="http://schemas.microsoft.com/office/powerpoint/2010/main" val="26973814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The 11 Most Beautiful Spain Resor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3070" y="632849"/>
            <a:ext cx="5512158" cy="441566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18186" y="5112913"/>
            <a:ext cx="10959921" cy="1200329"/>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to the seaside. Sometimes they go to the seaside in the UK and sometimes they go on an aeroplane to places in Europe such as Spain, France, Greece, Turkey…</a:t>
            </a:r>
            <a:endParaRPr lang="en-GB" sz="2400" dirty="0">
              <a:latin typeface="Comic Sans MS" panose="030F0702030302020204" pitchFamily="66" charset="0"/>
            </a:endParaRPr>
          </a:p>
        </p:txBody>
      </p:sp>
      <p:pic>
        <p:nvPicPr>
          <p:cNvPr id="1028" name="Picture 4" descr="traditional uk beach holidays,weymouth georgian seaside town ,dorset ,england  uk gb Stock Photo - Alamy"/>
          <p:cNvPicPr>
            <a:picLocks noChangeAspect="1" noChangeArrowheads="1"/>
          </p:cNvPicPr>
          <p:nvPr/>
        </p:nvPicPr>
        <p:blipFill rotWithShape="1">
          <a:blip r:embed="rId4">
            <a:extLst>
              <a:ext uri="{28A0092B-C50C-407E-A947-70E740481C1C}">
                <a14:useLocalDpi xmlns:a14="http://schemas.microsoft.com/office/drawing/2010/main" val="0"/>
              </a:ext>
            </a:extLst>
          </a:blip>
          <a:srcRect b="9476"/>
          <a:stretch/>
        </p:blipFill>
        <p:spPr bwMode="auto">
          <a:xfrm>
            <a:off x="708338" y="632849"/>
            <a:ext cx="5254580" cy="4415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9870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830997"/>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to a caravan park . At a caravan park there are lots of activities such as swimming and cycling…</a:t>
            </a:r>
            <a:endParaRPr lang="en-GB" sz="2400" dirty="0">
              <a:latin typeface="Comic Sans MS" panose="030F0702030302020204" pitchFamily="66" charset="0"/>
            </a:endParaRPr>
          </a:p>
        </p:txBody>
      </p:sp>
      <p:pic>
        <p:nvPicPr>
          <p:cNvPr id="2050" name="Picture 2" descr="Caravan Holiday Park &amp; Campsite in Looe Cornwall | Tencree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6" y="592571"/>
            <a:ext cx="5305536" cy="447498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liday Accommodation at Crimdon Dene Holiday Par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0768" y="592571"/>
            <a:ext cx="5327339" cy="4474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4660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830997"/>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to a campsite. At a campsite people stay in tents. Campsites are usually in the countryside or on the coast.</a:t>
            </a:r>
            <a:endParaRPr lang="en-GB" sz="2400" dirty="0">
              <a:latin typeface="Comic Sans MS" panose="030F0702030302020204" pitchFamily="66" charset="0"/>
            </a:endParaRPr>
          </a:p>
        </p:txBody>
      </p:sp>
      <p:pic>
        <p:nvPicPr>
          <p:cNvPr id="6146" name="Picture 2" descr="Campsites in the UK 2021 | UK Campsites | Parkdean Resor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6" y="717785"/>
            <a:ext cx="5226023" cy="4349773"/>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Camping Holidays Scotland - Campsie Glen Holiday Pa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Camping Holidays Stirling - Family Camping - Campsie Gle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https://www.woodleisure.co.uk/files/cache/def64f6eadb34cba3e99f99050843e26.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0" descr="&#10;       "/>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6" name="Picture 12" descr="Camping holidays are in more demand than ever as flying abroad feels  uncertai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230" y="617538"/>
            <a:ext cx="5565878" cy="4450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35267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1200329"/>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to a theme park . At a theme park there are lots of rollercoasters and activities. Some popular theme parks are Alton Towers, </a:t>
            </a:r>
            <a:r>
              <a:rPr lang="en-GB" sz="2400" dirty="0" err="1" smtClean="0">
                <a:latin typeface="Comic Sans MS" panose="030F0702030302020204" pitchFamily="66" charset="0"/>
              </a:rPr>
              <a:t>Flamingoland</a:t>
            </a:r>
            <a:r>
              <a:rPr lang="en-GB" sz="2400" dirty="0" smtClean="0">
                <a:latin typeface="Comic Sans MS" panose="030F0702030302020204" pitchFamily="66" charset="0"/>
              </a:rPr>
              <a:t>, </a:t>
            </a:r>
            <a:r>
              <a:rPr lang="en-GB" sz="2400" dirty="0" err="1" smtClean="0">
                <a:latin typeface="Comic Sans MS" panose="030F0702030302020204" pitchFamily="66" charset="0"/>
              </a:rPr>
              <a:t>Lightwater</a:t>
            </a:r>
            <a:r>
              <a:rPr lang="en-GB" sz="2400" dirty="0" smtClean="0">
                <a:latin typeface="Comic Sans MS" panose="030F0702030302020204" pitchFamily="66" charset="0"/>
              </a:rPr>
              <a:t> Valley.</a:t>
            </a:r>
            <a:endParaRPr lang="en-GB" sz="2400" dirty="0">
              <a:latin typeface="Comic Sans MS" panose="030F0702030302020204" pitchFamily="66" charset="0"/>
            </a:endParaRPr>
          </a:p>
        </p:txBody>
      </p:sp>
      <p:pic>
        <p:nvPicPr>
          <p:cNvPr id="5122" name="Picture 2" descr="Blog | Alton Towers Reso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6" y="587511"/>
            <a:ext cx="5305536" cy="4382053"/>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Lightwater Valley Interactive Park Ma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1742" y="587511"/>
            <a:ext cx="5486365" cy="4382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5572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830997"/>
          </a:xfrm>
          <a:prstGeom prst="rect">
            <a:avLst/>
          </a:prstGeom>
          <a:noFill/>
        </p:spPr>
        <p:txBody>
          <a:bodyPr wrap="square" rtlCol="0">
            <a:spAutoFit/>
          </a:bodyPr>
          <a:lstStyle/>
          <a:p>
            <a:r>
              <a:rPr lang="en-GB" sz="2400" dirty="0" smtClean="0">
                <a:latin typeface="Comic Sans MS" panose="030F0702030302020204" pitchFamily="66" charset="0"/>
              </a:rPr>
              <a:t>Some people like to go on a skiing holiday. People go on skiing holidays to places where it is very snowy and with lots of hills and mountains.</a:t>
            </a:r>
            <a:endParaRPr lang="en-GB" sz="2400" dirty="0">
              <a:latin typeface="Comic Sans MS" panose="030F0702030302020204" pitchFamily="66" charset="0"/>
            </a:endParaRPr>
          </a:p>
        </p:txBody>
      </p:sp>
      <p:pic>
        <p:nvPicPr>
          <p:cNvPr id="4098" name="Picture 2" descr="Guide to your first family ski holid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6" y="693777"/>
            <a:ext cx="5398301" cy="428904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ki holidays: What to do if you get injured on the slopes | The Independent  | The Independen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84508" y="712203"/>
            <a:ext cx="5393600" cy="4270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4571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18186" y="5112913"/>
            <a:ext cx="10959921" cy="1200329"/>
          </a:xfrm>
          <a:prstGeom prst="rect">
            <a:avLst/>
          </a:prstGeom>
          <a:noFill/>
        </p:spPr>
        <p:txBody>
          <a:bodyPr wrap="square" rtlCol="0">
            <a:spAutoFit/>
          </a:bodyPr>
          <a:lstStyle/>
          <a:p>
            <a:r>
              <a:rPr lang="en-GB" sz="2400" dirty="0" smtClean="0">
                <a:latin typeface="Comic Sans MS" panose="030F0702030302020204" pitchFamily="66" charset="0"/>
              </a:rPr>
              <a:t>Some people like to go on holiday on Safari. Some people travel to countries such as South Africa, Kenya and Botswana. People travel on aeroplanes to go on safari.</a:t>
            </a:r>
            <a:endParaRPr lang="en-GB" sz="2400" dirty="0">
              <a:latin typeface="Comic Sans MS" panose="030F0702030302020204" pitchFamily="66" charset="0"/>
            </a:endParaRPr>
          </a:p>
        </p:txBody>
      </p:sp>
      <p:pic>
        <p:nvPicPr>
          <p:cNvPr id="3074" name="Picture 2" descr="Kenya Safari Holiday Packages – An Amazing Vacation Is Waiting For You | Safari  holidays, Kenya safari, National par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187" y="607228"/>
            <a:ext cx="5306096" cy="435113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afari Tours 2021/2022 | Safari Group Tours | Virgin Holiday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5377" y="620039"/>
            <a:ext cx="5472729" cy="4351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6447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25417" y="592428"/>
            <a:ext cx="10959921" cy="2308324"/>
          </a:xfrm>
          <a:prstGeom prst="rect">
            <a:avLst/>
          </a:prstGeom>
          <a:noFill/>
        </p:spPr>
        <p:txBody>
          <a:bodyPr wrap="square" rtlCol="0">
            <a:spAutoFit/>
          </a:bodyPr>
          <a:lstStyle/>
          <a:p>
            <a:pPr algn="ctr"/>
            <a:r>
              <a:rPr lang="en-GB" sz="7200" dirty="0" smtClean="0">
                <a:latin typeface="Comic Sans MS" panose="030F0702030302020204" pitchFamily="66" charset="0"/>
              </a:rPr>
              <a:t>Then</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A long time ago people mainly travelled by car, trains and buses to go on holiday. </a:t>
            </a:r>
            <a:endParaRPr lang="en-GB" sz="2400" dirty="0">
              <a:latin typeface="Comic Sans MS" panose="030F0702030302020204" pitchFamily="66" charset="0"/>
            </a:endParaRPr>
          </a:p>
        </p:txBody>
      </p:sp>
      <p:sp>
        <p:nvSpPr>
          <p:cNvPr id="5" name="AutoShape 2" descr="Top five family cars of the 1950s - Sag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2" name="Picture 4" descr="Moss Motors founder Al Moss dies - Hemmings Motor N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034" y="3014878"/>
            <a:ext cx="3489146" cy="302903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Bakers dolphin history"/>
          <p:cNvPicPr>
            <a:picLocks noChangeAspect="1" noChangeArrowheads="1"/>
          </p:cNvPicPr>
          <p:nvPr/>
        </p:nvPicPr>
        <p:blipFill rotWithShape="1">
          <a:blip r:embed="rId4">
            <a:extLst>
              <a:ext uri="{28A0092B-C50C-407E-A947-70E740481C1C}">
                <a14:useLocalDpi xmlns:a14="http://schemas.microsoft.com/office/drawing/2010/main" val="0"/>
              </a:ext>
            </a:extLst>
          </a:blip>
          <a:srcRect l="15363" t="23065" r="12341" b="16585"/>
          <a:stretch/>
        </p:blipFill>
        <p:spPr bwMode="auto">
          <a:xfrm>
            <a:off x="4520484" y="3014877"/>
            <a:ext cx="3515933" cy="3029031"/>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Railways50YearsA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6722" y="3014876"/>
            <a:ext cx="3155918" cy="2988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50691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ypes of Holiday - Travel With Ju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166" y="478302"/>
            <a:ext cx="11310425" cy="58802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25417" y="592428"/>
            <a:ext cx="10959921" cy="1938992"/>
          </a:xfrm>
          <a:prstGeom prst="rect">
            <a:avLst/>
          </a:prstGeom>
          <a:noFill/>
        </p:spPr>
        <p:txBody>
          <a:bodyPr wrap="square" rtlCol="0">
            <a:spAutoFit/>
          </a:bodyPr>
          <a:lstStyle/>
          <a:p>
            <a:pPr algn="ctr"/>
            <a:r>
              <a:rPr lang="en-GB" sz="7200" dirty="0" smtClean="0">
                <a:latin typeface="Comic Sans MS" panose="030F0702030302020204" pitchFamily="66" charset="0"/>
              </a:rPr>
              <a:t>Now</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A lot of people these days travel on holiday by aeroplane and boats. </a:t>
            </a:r>
            <a:endParaRPr lang="en-GB" sz="2400" dirty="0">
              <a:latin typeface="Comic Sans MS" panose="030F0702030302020204" pitchFamily="66" charset="0"/>
            </a:endParaRPr>
          </a:p>
        </p:txBody>
      </p:sp>
      <p:pic>
        <p:nvPicPr>
          <p:cNvPr id="8194" name="Picture 2" descr="British Airways places order for up to 42 B777-9 aircraft – Business  Travell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417" y="2645546"/>
            <a:ext cx="5342553" cy="356452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DC Says Cruise Ships Can Sail Again, Sending Shares Of Carnival, Norwegian  And Royal Caribbean Soar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3223" y="2645546"/>
            <a:ext cx="5442115" cy="3564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8994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279</TotalTime>
  <Words>254</Words>
  <Application>Microsoft Office PowerPoint</Application>
  <PresentationFormat>Widescreen</PresentationFormat>
  <Paragraphs>16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Mayson</dc:creator>
  <cp:lastModifiedBy>Philip Clasper</cp:lastModifiedBy>
  <cp:revision>14</cp:revision>
  <dcterms:created xsi:type="dcterms:W3CDTF">2021-01-02T16:40:45Z</dcterms:created>
  <dcterms:modified xsi:type="dcterms:W3CDTF">2021-01-12T19:04:20Z</dcterms:modified>
</cp:coreProperties>
</file>