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EF9"/>
    <a:srgbClr val="8ACBC0"/>
    <a:srgbClr val="D8E8A6"/>
    <a:srgbClr val="FDD182"/>
    <a:srgbClr val="F08215"/>
    <a:srgbClr val="00A8E7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252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8046B6C-3D80-4718-B525-D6839B1D2E9C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ocks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37DA94-687C-4EB9-9813-55C46BA090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95" y="3663892"/>
            <a:ext cx="2022808" cy="229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pple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AD091A-4075-4E3F-B7D2-C593360A64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265" y="3788033"/>
            <a:ext cx="1929468" cy="204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84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omato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C8AF7-29C7-4C8E-A335-C99920889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88" y="3661795"/>
            <a:ext cx="2336222" cy="21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00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ig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446373-F83D-4A59-8B51-961A1C437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420" y="3619948"/>
            <a:ext cx="3993160" cy="23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788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gloo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BCDD2-C845-497C-8384-50E23A7E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89" y="3835281"/>
            <a:ext cx="3338820" cy="19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656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ose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0FBCD9-8260-4D7B-82B3-C83E75650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767" y="3633100"/>
            <a:ext cx="1778466" cy="235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294CBD-E46C-436F-9E99-BE8F89F64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206" y="3608869"/>
            <a:ext cx="3036814" cy="240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53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inosaur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CB1D9F-3ABB-4E09-9C36-8B0D08281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67" y="3565649"/>
            <a:ext cx="5436066" cy="249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4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9E4FBD-90F4-43DB-9038-96C651B7E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563" y="3761553"/>
            <a:ext cx="2040873" cy="209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97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arrot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8C3A43-1DEC-413F-A489-727A0D2E9D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893">
            <a:off x="2483139" y="3036276"/>
            <a:ext cx="4597168" cy="354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0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ey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40AE9-0E63-4D51-BF1D-26FE6F37D1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26802" y="2487334"/>
            <a:ext cx="1690394" cy="44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68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lephant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08744-4E73-4F5D-B381-98DA3AB1A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15" y="3644723"/>
            <a:ext cx="2617368" cy="23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14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obot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7CF257-0B63-4F28-90C2-9350C63BDC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966" y="3565321"/>
            <a:ext cx="1522468" cy="252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31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A78919-EEC0-40D0-B4B8-79176E28C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96" y="3082954"/>
            <a:ext cx="4263303" cy="395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56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ird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5D7C96-5697-4BB8-B3D4-72F9EB14FE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2" y="3543073"/>
            <a:ext cx="3036814" cy="253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77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lowers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D89833-CE6A-481A-9612-96B938438C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71" y="3729175"/>
            <a:ext cx="5444455" cy="216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90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eaf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1A65E-C075-42A4-B306-68C248E147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4" y="3592585"/>
            <a:ext cx="2736311" cy="259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86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F6A466FE-6391-4A8F-AE58-CC198FBABD32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</TotalTime>
  <Words>34</Words>
  <Application>Microsoft Office PowerPoint</Application>
  <PresentationFormat>On-screen Show (4:3)</PresentationFormat>
  <Paragraphs>17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Twinkl-A6</dc:creator>
  <cp:lastModifiedBy>user</cp:lastModifiedBy>
  <cp:revision>5</cp:revision>
  <dcterms:created xsi:type="dcterms:W3CDTF">2020-11-04T23:21:23Z</dcterms:created>
  <dcterms:modified xsi:type="dcterms:W3CDTF">2021-02-21T14:37:00Z</dcterms:modified>
</cp:coreProperties>
</file>