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711" y="6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44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6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3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3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07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3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398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3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32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5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52CE7-8F90-4FDC-B223-8808D565B073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6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-na.ssl-images-amazon.com/images/I/51BJhcrtDvL._SX398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805" y="0"/>
            <a:ext cx="5501422" cy="68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13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199" t="1757" r="54828" b="18900"/>
          <a:stretch/>
        </p:blipFill>
        <p:spPr>
          <a:xfrm>
            <a:off x="293426" y="-163774"/>
            <a:ext cx="5622879" cy="64086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0421" r="1876" b="1425"/>
          <a:stretch/>
        </p:blipFill>
        <p:spPr>
          <a:xfrm>
            <a:off x="6728346" y="-1"/>
            <a:ext cx="5463654" cy="6969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494" t="82865" r="61345" b="6758"/>
          <a:stretch/>
        </p:blipFill>
        <p:spPr>
          <a:xfrm>
            <a:off x="1317011" y="6008699"/>
            <a:ext cx="3998792" cy="84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24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62" y="-239529"/>
            <a:ext cx="11826391" cy="750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15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7894" y="-609201"/>
            <a:ext cx="12350408" cy="79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92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59" t="4026" r="54228" b="3512"/>
          <a:stretch/>
        </p:blipFill>
        <p:spPr>
          <a:xfrm>
            <a:off x="586854" y="-375314"/>
            <a:ext cx="5186149" cy="740514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48225" t="912"/>
          <a:stretch/>
        </p:blipFill>
        <p:spPr>
          <a:xfrm>
            <a:off x="6066430" y="-61416"/>
            <a:ext cx="6208655" cy="748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56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63" t="6860" r="53060" b="5868"/>
          <a:stretch/>
        </p:blipFill>
        <p:spPr>
          <a:xfrm>
            <a:off x="504966" y="99733"/>
            <a:ext cx="4974609" cy="6758267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2923" t="3549" r="3964" b="3473"/>
          <a:stretch/>
        </p:blipFill>
        <p:spPr>
          <a:xfrm>
            <a:off x="6291618" y="-102741"/>
            <a:ext cx="5288506" cy="720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079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3675" y="113203"/>
            <a:ext cx="10124310" cy="655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15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286" t="4812" r="3449" b="4076"/>
          <a:stretch/>
        </p:blipFill>
        <p:spPr>
          <a:xfrm>
            <a:off x="6237026" y="9474"/>
            <a:ext cx="5459105" cy="685455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3393" t="3964" r="51277" b="4518"/>
          <a:stretch/>
        </p:blipFill>
        <p:spPr>
          <a:xfrm>
            <a:off x="402609" y="-106532"/>
            <a:ext cx="5483088" cy="690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6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64" t="2174" r="1309" b="1936"/>
          <a:stretch/>
        </p:blipFill>
        <p:spPr>
          <a:xfrm>
            <a:off x="95533" y="-545910"/>
            <a:ext cx="12395055" cy="76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16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72" t="2903" r="52344" b="3280"/>
          <a:stretch/>
        </p:blipFill>
        <p:spPr>
          <a:xfrm>
            <a:off x="300250" y="0"/>
            <a:ext cx="5472752" cy="7034164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6059" b="3523"/>
          <a:stretch/>
        </p:blipFill>
        <p:spPr>
          <a:xfrm>
            <a:off x="6421270" y="-350488"/>
            <a:ext cx="5445458" cy="738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69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15" y="-329730"/>
            <a:ext cx="12192000" cy="76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638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83" t="9412" r="6444" b="1690"/>
          <a:stretch/>
        </p:blipFill>
        <p:spPr>
          <a:xfrm>
            <a:off x="143302" y="0"/>
            <a:ext cx="11964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88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42"/>
          <a:stretch/>
        </p:blipFill>
        <p:spPr>
          <a:xfrm>
            <a:off x="0" y="-348018"/>
            <a:ext cx="12192000" cy="761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64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2996" y="-397163"/>
            <a:ext cx="12514996" cy="771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02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477" y="0"/>
            <a:ext cx="12268477" cy="780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29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17609"/>
            <a:ext cx="12259531" cy="755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6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 Connolly</dc:creator>
  <cp:lastModifiedBy>Jane Iley</cp:lastModifiedBy>
  <cp:revision>6</cp:revision>
  <dcterms:created xsi:type="dcterms:W3CDTF">2021-01-04T12:45:29Z</dcterms:created>
  <dcterms:modified xsi:type="dcterms:W3CDTF">2021-01-08T10:26:34Z</dcterms:modified>
</cp:coreProperties>
</file>