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5" r:id="rId7"/>
    <p:sldId id="274" r:id="rId8"/>
    <p:sldId id="267" r:id="rId9"/>
  </p:sldIdLst>
  <p:sldSz cx="9144000" cy="6858000" type="screen4x3"/>
  <p:notesSz cx="6858000" cy="9144000"/>
  <p:embeddedFontLst>
    <p:embeddedFont>
      <p:font typeface="Twinkl SemiBold" charset="0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630" y="45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lying to the Moon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76356" y="914852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42158"/>
            <a:ext cx="7632700" cy="180740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 First, I found a box rocket,</a:t>
            </a:r>
          </a:p>
          <a:p>
            <a:pPr algn="ctr"/>
            <a:r>
              <a:rPr lang="en-GB" dirty="0"/>
              <a:t>Some space boots and a helmet.</a:t>
            </a:r>
          </a:p>
          <a:p>
            <a:pPr algn="ctr"/>
            <a:r>
              <a:rPr lang="en-GB" dirty="0"/>
              <a:t>Packed some food and my teddy,</a:t>
            </a:r>
          </a:p>
          <a:p>
            <a:pPr algn="ctr"/>
            <a:r>
              <a:rPr lang="en-GB" dirty="0"/>
              <a:t>Then I zoomed up the chimney!</a:t>
            </a:r>
          </a:p>
          <a:p>
            <a:pPr algn="ctr"/>
            <a:r>
              <a:rPr lang="en-GB" dirty="0"/>
              <a:t>First, I found a box rocket,</a:t>
            </a:r>
          </a:p>
          <a:p>
            <a:pPr algn="ctr"/>
            <a:r>
              <a:rPr lang="en-GB" dirty="0"/>
              <a:t>Some space boots and a helmet.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745" y="3749221"/>
            <a:ext cx="2332139" cy="20517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272" y="2856362"/>
            <a:ext cx="3380764" cy="3162738"/>
          </a:xfrm>
          <a:prstGeom prst="rect">
            <a:avLst/>
          </a:prstGeom>
        </p:spPr>
      </p:pic>
      <p:pic>
        <p:nvPicPr>
          <p:cNvPr id="8" name="Sound Butto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962" y="804863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33"/>
    </mc:Choice>
    <mc:Fallback xmlns="">
      <p:transition spd="slow" advTm="31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85" objId="7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143" y="2549558"/>
            <a:ext cx="1581587" cy="13315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42158"/>
            <a:ext cx="7632700" cy="180740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I am flying to the moon,</a:t>
            </a:r>
          </a:p>
          <a:p>
            <a:pPr algn="ctr"/>
            <a:r>
              <a:rPr lang="en-GB" dirty="0"/>
              <a:t>Hope I get there very soon!</a:t>
            </a:r>
          </a:p>
          <a:p>
            <a:pPr algn="ctr"/>
            <a:r>
              <a:rPr lang="en-GB" dirty="0"/>
              <a:t>I am flying very high,</a:t>
            </a:r>
          </a:p>
          <a:p>
            <a:pPr algn="ctr"/>
            <a:r>
              <a:rPr lang="en-GB" dirty="0"/>
              <a:t>In the dark and starry sky.</a:t>
            </a:r>
          </a:p>
          <a:p>
            <a:pPr algn="ctr"/>
            <a:r>
              <a:rPr lang="en-GB" dirty="0"/>
              <a:t>I am flying to the moon,</a:t>
            </a:r>
          </a:p>
          <a:p>
            <a:pPr algn="ctr"/>
            <a:r>
              <a:rPr lang="en-GB" dirty="0"/>
              <a:t>Hope I get there very soon!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705" y="2975762"/>
            <a:ext cx="3189019" cy="3185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48" y="2796643"/>
            <a:ext cx="1581587" cy="133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7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28"/>
    </mc:Choice>
    <mc:Fallback xmlns="">
      <p:transition spd="slow" advTm="3062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42158"/>
            <a:ext cx="7632700" cy="180740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Met an owl along the way,</a:t>
            </a:r>
          </a:p>
          <a:p>
            <a:pPr algn="ctr"/>
            <a:r>
              <a:rPr lang="en-GB" dirty="0"/>
              <a:t>He wanted to come and play.</a:t>
            </a:r>
          </a:p>
          <a:p>
            <a:pPr algn="ctr"/>
            <a:r>
              <a:rPr lang="en-GB" dirty="0"/>
              <a:t>Up and up and up we flew,</a:t>
            </a:r>
          </a:p>
          <a:p>
            <a:pPr algn="ctr"/>
            <a:r>
              <a:rPr lang="en-GB" dirty="0"/>
              <a:t>Through the clouds and the stars too.</a:t>
            </a:r>
          </a:p>
          <a:p>
            <a:pPr algn="ctr"/>
            <a:r>
              <a:rPr lang="en-GB" dirty="0"/>
              <a:t>Met an owl along the way,</a:t>
            </a:r>
          </a:p>
          <a:p>
            <a:pPr algn="ctr"/>
            <a:r>
              <a:rPr lang="en-GB" dirty="0"/>
              <a:t>He wanted to come and play.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855" y="2791436"/>
            <a:ext cx="5360564" cy="336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37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032"/>
    </mc:Choice>
    <mc:Fallback xmlns="">
      <p:transition spd="slow" advTm="3103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42158"/>
            <a:ext cx="7632700" cy="180740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Our moon picnic was such fun,</a:t>
            </a:r>
          </a:p>
          <a:p>
            <a:pPr algn="ctr"/>
            <a:r>
              <a:rPr lang="en-GB" dirty="0"/>
              <a:t>Food and drink for everyone.</a:t>
            </a:r>
          </a:p>
          <a:p>
            <a:pPr algn="ctr"/>
            <a:r>
              <a:rPr lang="en-GB" dirty="0"/>
              <a:t>I’d better go very soon.</a:t>
            </a:r>
          </a:p>
          <a:p>
            <a:pPr algn="ctr"/>
            <a:r>
              <a:rPr lang="en-GB" dirty="0"/>
              <a:t>We had fun up on the moon.</a:t>
            </a:r>
          </a:p>
          <a:p>
            <a:pPr algn="ctr"/>
            <a:r>
              <a:rPr lang="en-GB" dirty="0"/>
              <a:t>Our moon picnic was such fun,</a:t>
            </a:r>
          </a:p>
          <a:p>
            <a:pPr algn="ctr"/>
            <a:r>
              <a:rPr lang="en-GB" dirty="0"/>
              <a:t>Food and drink for everyone.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140" y="3078759"/>
            <a:ext cx="3409720" cy="296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00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04"/>
    </mc:Choice>
    <mc:Fallback xmlns="">
      <p:transition spd="slow" advTm="2990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42158"/>
            <a:ext cx="7632700" cy="180740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Rain came falling from the sky,</a:t>
            </a:r>
          </a:p>
          <a:p>
            <a:pPr algn="ctr"/>
            <a:r>
              <a:rPr lang="en-GB" dirty="0"/>
              <a:t>Owl flew off and said goodbye.</a:t>
            </a:r>
          </a:p>
          <a:p>
            <a:pPr algn="ctr"/>
            <a:r>
              <a:rPr lang="en-GB" dirty="0"/>
              <a:t>Down the chimney, I did zoom,</a:t>
            </a:r>
          </a:p>
          <a:p>
            <a:pPr algn="ctr"/>
            <a:r>
              <a:rPr lang="en-GB" dirty="0"/>
              <a:t>Landed in the living room.</a:t>
            </a:r>
          </a:p>
          <a:p>
            <a:pPr algn="ctr"/>
            <a:r>
              <a:rPr lang="en-GB" dirty="0"/>
              <a:t>Rain came falling from the sky,</a:t>
            </a:r>
          </a:p>
          <a:p>
            <a:pPr algn="ctr"/>
            <a:r>
              <a:rPr lang="en-GB" dirty="0"/>
              <a:t>Owl flew off and said goodbye.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27" y="3029567"/>
            <a:ext cx="3107746" cy="319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29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04"/>
    </mc:Choice>
    <mc:Fallback xmlns="">
      <p:transition spd="slow" advTm="3070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42158"/>
            <a:ext cx="7632700" cy="180740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Had a bath, then time for bed,</a:t>
            </a:r>
          </a:p>
          <a:p>
            <a:pPr algn="ctr"/>
            <a:r>
              <a:rPr lang="en-GB" dirty="0"/>
              <a:t>“What-</a:t>
            </a:r>
            <a:r>
              <a:rPr lang="en-GB" dirty="0" err="1"/>
              <a:t>ev</a:t>
            </a:r>
            <a:r>
              <a:rPr lang="en-GB" dirty="0"/>
              <a:t>-</a:t>
            </a:r>
            <a:r>
              <a:rPr lang="en-GB" dirty="0" err="1"/>
              <a:t>er</a:t>
            </a:r>
            <a:r>
              <a:rPr lang="en-GB" dirty="0"/>
              <a:t> next!” Mummy said.</a:t>
            </a:r>
          </a:p>
          <a:p>
            <a:pPr algn="ctr"/>
            <a:r>
              <a:rPr lang="en-GB" dirty="0"/>
              <a:t>I had fun up on the moon,</a:t>
            </a:r>
          </a:p>
          <a:p>
            <a:pPr algn="ctr"/>
            <a:r>
              <a:rPr lang="en-GB" dirty="0"/>
              <a:t>Hopefully I’ll go back soon!</a:t>
            </a:r>
          </a:p>
          <a:p>
            <a:pPr algn="ctr"/>
            <a:r>
              <a:rPr lang="en-GB" dirty="0"/>
              <a:t>Had </a:t>
            </a:r>
            <a:r>
              <a:rPr lang="en-GB"/>
              <a:t>a bath, </a:t>
            </a:r>
            <a:r>
              <a:rPr lang="en-GB" dirty="0"/>
              <a:t>then time for bed,</a:t>
            </a:r>
          </a:p>
          <a:p>
            <a:pPr algn="ctr"/>
            <a:r>
              <a:rPr lang="en-GB" dirty="0"/>
              <a:t>“What-</a:t>
            </a:r>
            <a:r>
              <a:rPr lang="en-GB" dirty="0" err="1"/>
              <a:t>ev</a:t>
            </a:r>
            <a:r>
              <a:rPr lang="en-GB" dirty="0"/>
              <a:t>-</a:t>
            </a:r>
            <a:r>
              <a:rPr lang="en-GB" dirty="0" err="1"/>
              <a:t>er</a:t>
            </a:r>
            <a:r>
              <a:rPr lang="en-GB" dirty="0"/>
              <a:t> next!” Mummy said.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402" y="3053593"/>
            <a:ext cx="4581800" cy="2941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13" y="3482991"/>
            <a:ext cx="1289123" cy="2511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92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11"/>
    </mc:Choice>
    <mc:Fallback xmlns="">
      <p:transition spd="slow" advTm="3191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"/>
    </mc:Choice>
    <mc:Fallback xmlns="">
      <p:transition spd="slow" advTm="500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26</TotalTime>
  <Words>213</Words>
  <Application>Microsoft Office PowerPoint</Application>
  <PresentationFormat>On-screen Show (4:3)</PresentationFormat>
  <Paragraphs>36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Twinkl SemiBold</vt:lpstr>
      <vt:lpstr>Calibri</vt:lpstr>
      <vt:lpstr>Twinkl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 Twinkl</dc:creator>
  <cp:lastModifiedBy>Jane Iley</cp:lastModifiedBy>
  <cp:revision>6</cp:revision>
  <dcterms:created xsi:type="dcterms:W3CDTF">2017-01-31T14:53:03Z</dcterms:created>
  <dcterms:modified xsi:type="dcterms:W3CDTF">2021-02-01T22:05:12Z</dcterms:modified>
</cp:coreProperties>
</file>