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0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67" r:id="rId10"/>
  </p:sldIdLst>
  <p:sldSz cx="9144000" cy="6858000" type="screen4x3"/>
  <p:notesSz cx="6858000" cy="9144000"/>
  <p:embeddedFontLst>
    <p:embeddedFont>
      <p:font typeface="Twinkl SemiBold" pitchFamily="2" charset="0"/>
      <p:bold r:id="rId13"/>
    </p:embeddedFont>
    <p:embeddedFont>
      <p:font typeface="Sassoon Infant Rg" panose="02000503030000020003" pitchFamily="50" charset="0"/>
      <p:regular r:id="rId14"/>
      <p:bold r:id="rId15"/>
    </p:embeddedFont>
    <p:embeddedFont>
      <p:font typeface="Twinkl" pitchFamily="2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uffy" panose="020B0603060100000000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110" d="100"/>
          <a:sy n="110" d="100"/>
        </p:scale>
        <p:origin x="450" y="12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28/09/2017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Go to slide 3 and the backing track will start automatically. 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onfire Night Ac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08094" y="890588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765175"/>
            <a:ext cx="7632700" cy="229984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Let’s celebrate on Bonfire Night, 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Bonfire Night, Bonfire Night,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Let’s celebrate on Bonfire Night, 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It’s dark and chilly this evening.</a:t>
            </a:r>
          </a:p>
        </p:txBody>
      </p:sp>
      <p:pic>
        <p:nvPicPr>
          <p:cNvPr id="7" name="Sound Butto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799679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679" r="104" b="55291"/>
          <a:stretch/>
        </p:blipFill>
        <p:spPr>
          <a:xfrm>
            <a:off x="441200" y="3487992"/>
            <a:ext cx="8260350" cy="2281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56"/>
    </mc:Choice>
    <mc:Fallback>
      <p:transition spd="slow" advTm="124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95" objId="3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65175"/>
            <a:ext cx="7632700" cy="277689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The rockets go whoosh on Bonfire Night,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Bonfire Night, Bonfire Night,</a:t>
            </a:r>
          </a:p>
          <a:p>
            <a:pPr algn="ctr">
              <a:lnSpc>
                <a:spcPct val="150000"/>
              </a:lnSpc>
            </a:pPr>
            <a:r>
              <a:rPr lang="en-GB" b="1" dirty="0"/>
              <a:t>(demonstrate bending down then shooting up!)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The rockets go whoosh on Bonfire Night,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It’s dark and chilly this evening!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72029">
            <a:off x="209006" y="2699921"/>
            <a:ext cx="2167635" cy="34346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72029">
            <a:off x="6918960" y="862567"/>
            <a:ext cx="2167635" cy="34346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200000">
            <a:off x="-3353505" y="3446208"/>
            <a:ext cx="2167635" cy="3434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75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81"/>
    </mc:Choice>
    <mc:Fallback>
      <p:transition spd="slow" advTm="118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0035 2.22222E-6 L 0.9434 2.22222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15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65175"/>
            <a:ext cx="7632700" cy="2761507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The Catherine wheels spin on Bonfire Night,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Bonfire Night, Bonfire Night,</a:t>
            </a:r>
          </a:p>
          <a:p>
            <a:pPr algn="ctr">
              <a:lnSpc>
                <a:spcPct val="150000"/>
              </a:lnSpc>
            </a:pPr>
            <a:r>
              <a:rPr lang="en-GB" b="1" dirty="0"/>
              <a:t>(demonstrate holding your hands to the side and slowly spinning!)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The Catherine wheels spin on Bonfire Night,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It’s dark and chilly this evening!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834" y="3535391"/>
            <a:ext cx="1916331" cy="287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288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35"/>
    </mc:Choice>
    <mc:Fallback>
      <p:transition spd="slow" advTm="1203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65175"/>
            <a:ext cx="7632700" cy="277689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The sparklers crackle on Bonfire Night,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Bonfire Night, Bonfire Night,</a:t>
            </a:r>
          </a:p>
          <a:p>
            <a:pPr algn="ctr">
              <a:lnSpc>
                <a:spcPct val="150000"/>
              </a:lnSpc>
            </a:pPr>
            <a:r>
              <a:rPr lang="en-GB" b="1" dirty="0"/>
              <a:t>(demonstrate opening and closing your hands or holding a sparkler)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The sparklers crackle on Bonfire Night,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It’s dark and chilly this evening!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601" y="3533362"/>
            <a:ext cx="2795451" cy="27737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328" y="3546888"/>
            <a:ext cx="2765382" cy="2760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28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94"/>
    </mc:Choice>
    <mc:Fallback>
      <p:transition spd="slow" advTm="1199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65175"/>
            <a:ext cx="7632700" cy="277689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The bonfire glows on Bonfire Night,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Bonfire Night, Bonfire Night,</a:t>
            </a:r>
          </a:p>
          <a:p>
            <a:pPr algn="ctr">
              <a:lnSpc>
                <a:spcPct val="150000"/>
              </a:lnSpc>
            </a:pPr>
            <a:r>
              <a:rPr lang="en-GB" b="1" dirty="0"/>
              <a:t>(demonstrate holding your hands like you’re warming them on a fire)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The bonfire glows on Bonfire Night,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It’s dark and chilly this evening!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652" y="3591879"/>
            <a:ext cx="3712274" cy="2716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918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08"/>
    </mc:Choice>
    <mc:Fallback>
      <p:transition spd="slow" advTm="1210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65175"/>
            <a:ext cx="7632700" cy="229984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Let’s celebrate on Bonfire Night,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Bonfire Night, Bonfire Night,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Let’s celebrate on Bonfire Night,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It’s dark and chilly this evening!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679" r="104" b="55291"/>
          <a:stretch/>
        </p:blipFill>
        <p:spPr>
          <a:xfrm>
            <a:off x="441200" y="3487992"/>
            <a:ext cx="8260350" cy="2281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795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22"/>
    </mc:Choice>
    <mc:Fallback>
      <p:transition spd="slow" advTm="1192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8"/>
    </mc:Choice>
    <mc:Fallback>
      <p:transition spd="slow" advTm="1128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Song PowerPoint Template</Template>
  <TotalTime>58</TotalTime>
  <Words>294</Words>
  <Application>Microsoft Office PowerPoint</Application>
  <PresentationFormat>On-screen Show (4:3)</PresentationFormat>
  <Paragraphs>34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Twinkl SemiBold</vt:lpstr>
      <vt:lpstr>Sassoon Infant Rg</vt:lpstr>
      <vt:lpstr>Twinkl</vt:lpstr>
      <vt:lpstr>Calibri</vt:lpstr>
      <vt:lpstr>Tuffy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Shantal Paley</cp:lastModifiedBy>
  <cp:revision>6</cp:revision>
  <dcterms:created xsi:type="dcterms:W3CDTF">2017-01-26T13:35:55Z</dcterms:created>
  <dcterms:modified xsi:type="dcterms:W3CDTF">2017-09-28T12:21:12Z</dcterms:modified>
</cp:coreProperties>
</file>