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69" y="2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5239-32BE-4FD5-8C6A-D5B2C0788DF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98860-DA37-4CC3-A855-54D86DEE11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3451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5239-32BE-4FD5-8C6A-D5B2C0788DF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98860-DA37-4CC3-A855-54D86DEE11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178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5239-32BE-4FD5-8C6A-D5B2C0788DF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98860-DA37-4CC3-A855-54D86DEE11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267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5239-32BE-4FD5-8C6A-D5B2C0788DF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98860-DA37-4CC3-A855-54D86DEE11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64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5239-32BE-4FD5-8C6A-D5B2C0788DF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98860-DA37-4CC3-A855-54D86DEE11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40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5239-32BE-4FD5-8C6A-D5B2C0788DF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98860-DA37-4CC3-A855-54D86DEE11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001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5239-32BE-4FD5-8C6A-D5B2C0788DF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98860-DA37-4CC3-A855-54D86DEE11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337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5239-32BE-4FD5-8C6A-D5B2C0788DF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98860-DA37-4CC3-A855-54D86DEE11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338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5239-32BE-4FD5-8C6A-D5B2C0788DF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98860-DA37-4CC3-A855-54D86DEE11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4794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5239-32BE-4FD5-8C6A-D5B2C0788DF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98860-DA37-4CC3-A855-54D86DEE11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340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5239-32BE-4FD5-8C6A-D5B2C0788DF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98860-DA37-4CC3-A855-54D86DEE11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11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95239-32BE-4FD5-8C6A-D5B2C0788DF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498860-DA37-4CC3-A855-54D86DEE11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703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-92529"/>
            <a:ext cx="10043085" cy="6950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7955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110" y="0"/>
            <a:ext cx="110803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5186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504" y="0"/>
            <a:ext cx="117837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5256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844" y="-1"/>
            <a:ext cx="1168853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5396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245" y="0"/>
            <a:ext cx="118809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7382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151" y="76952"/>
            <a:ext cx="10691907" cy="6716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3444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946" y="16042"/>
            <a:ext cx="113170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4114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027" y="48126"/>
            <a:ext cx="117297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5904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08" y="0"/>
            <a:ext cx="120766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7211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569" y="0"/>
            <a:ext cx="115761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368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348" y="136944"/>
            <a:ext cx="11554171" cy="645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7046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134" y="-3258"/>
            <a:ext cx="10879604" cy="6861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5384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93" y="11112"/>
            <a:ext cx="12066931" cy="6846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7210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624" y="1588"/>
            <a:ext cx="11794157" cy="6856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8798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730" y="0"/>
            <a:ext cx="111872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1953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507" y="73275"/>
            <a:ext cx="11806990" cy="6694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4332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Widescreen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</dc:creator>
  <cp:lastModifiedBy>Jane Iley</cp:lastModifiedBy>
  <cp:revision>5</cp:revision>
  <dcterms:created xsi:type="dcterms:W3CDTF">2020-10-09T13:35:31Z</dcterms:created>
  <dcterms:modified xsi:type="dcterms:W3CDTF">2021-01-05T22:09:37Z</dcterms:modified>
</cp:coreProperties>
</file>