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1" r:id="rId4"/>
    <p:sldId id="272" r:id="rId5"/>
    <p:sldId id="273" r:id="rId6"/>
    <p:sldId id="274" r:id="rId7"/>
    <p:sldId id="267" r:id="rId8"/>
  </p:sldIdLst>
  <p:sldSz cx="9144000" cy="6858000" type="screen4x3"/>
  <p:notesSz cx="6858000" cy="9144000"/>
  <p:embeddedFontLst>
    <p:embeddedFont>
      <p:font typeface="Sassoon Infant Rg" panose="02000503030000020003" charset="0"/>
      <p:regular r:id="rId11"/>
      <p:bold r:id="rId12"/>
    </p:embeddedFont>
    <p:embeddedFont>
      <p:font typeface="Twinkl SemiBold" charset="0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669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ournet to the Mo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92710" y="708102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607935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 want to fly up to the moon,</a:t>
            </a:r>
          </a:p>
          <a:p>
            <a:pPr algn="ctr"/>
            <a:r>
              <a:rPr lang="en-GB" sz="2400" dirty="0"/>
              <a:t>To the moon, to the moon.</a:t>
            </a:r>
          </a:p>
          <a:p>
            <a:pPr algn="ctr"/>
            <a:r>
              <a:rPr lang="en-GB" sz="2400" dirty="0"/>
              <a:t>I want to fly up to the moon,</a:t>
            </a:r>
          </a:p>
          <a:p>
            <a:pPr algn="ctr"/>
            <a:r>
              <a:rPr lang="en-GB" sz="2400" dirty="0"/>
              <a:t>So first I need a rocket!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316" y="606502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9760">
            <a:off x="3093684" y="1452476"/>
            <a:ext cx="3358107" cy="576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1"/>
    </mc:Choice>
    <mc:Fallback xmlns="">
      <p:transition spd="slow" advTm="12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3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7935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Then I put on my space helmet,</a:t>
            </a:r>
          </a:p>
          <a:p>
            <a:pPr algn="ctr"/>
            <a:r>
              <a:rPr lang="en-GB" sz="2400" dirty="0"/>
              <a:t>Space helmet, space helmet.</a:t>
            </a:r>
          </a:p>
          <a:p>
            <a:pPr algn="ctr"/>
            <a:r>
              <a:rPr lang="en-GB" sz="2400" dirty="0"/>
              <a:t>Then I put on my space helmet,</a:t>
            </a:r>
          </a:p>
          <a:p>
            <a:pPr algn="ctr"/>
            <a:r>
              <a:rPr lang="en-GB" sz="2400" dirty="0"/>
              <a:t>I’m nearly ready to fly now!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143" y="2599873"/>
            <a:ext cx="3151714" cy="328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0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2"/>
    </mc:Choice>
    <mc:Fallback xmlns="">
      <p:transition spd="slow" advTm="1267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7935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Then I can put my space boots on,</a:t>
            </a:r>
          </a:p>
          <a:p>
            <a:pPr algn="ctr"/>
            <a:r>
              <a:rPr lang="en-GB" sz="2400" dirty="0"/>
              <a:t>Space boots on, space boots on.</a:t>
            </a:r>
          </a:p>
          <a:p>
            <a:pPr algn="ctr"/>
            <a:r>
              <a:rPr lang="en-GB" sz="2400" dirty="0"/>
              <a:t>Then I can put my space boots on,</a:t>
            </a:r>
          </a:p>
          <a:p>
            <a:pPr algn="ctr"/>
            <a:r>
              <a:rPr lang="en-GB" sz="2400" dirty="0"/>
              <a:t>I’m nearly ready to fly now!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702" y="2639069"/>
            <a:ext cx="3746306" cy="329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0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2"/>
    </mc:Choice>
    <mc:Fallback xmlns="">
      <p:transition spd="slow" advTm="126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7935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Then I can pack some food and drink,</a:t>
            </a:r>
          </a:p>
          <a:p>
            <a:pPr algn="ctr"/>
            <a:r>
              <a:rPr lang="en-GB" sz="2400" dirty="0"/>
              <a:t>Food and drink, food and drink.</a:t>
            </a:r>
          </a:p>
          <a:p>
            <a:pPr algn="ctr"/>
            <a:r>
              <a:rPr lang="en-GB" sz="2400" dirty="0"/>
              <a:t>Then I can pack some food and drink,</a:t>
            </a:r>
          </a:p>
          <a:p>
            <a:pPr algn="ctr"/>
            <a:r>
              <a:rPr lang="en-GB" sz="2400" dirty="0"/>
              <a:t>I must not for-get my teddy!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031" y="2717381"/>
            <a:ext cx="3834860" cy="330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4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71"/>
    </mc:Choice>
    <mc:Fallback xmlns="">
      <p:transition spd="slow" advTm="1117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7935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 want to fly up to the moon,</a:t>
            </a:r>
          </a:p>
          <a:p>
            <a:pPr algn="ctr"/>
            <a:r>
              <a:rPr lang="en-GB" sz="2400" dirty="0"/>
              <a:t>To the moon, to the moon.</a:t>
            </a:r>
          </a:p>
          <a:p>
            <a:pPr algn="ctr"/>
            <a:r>
              <a:rPr lang="en-GB" sz="2400" dirty="0"/>
              <a:t>I want to fly up to the moon,</a:t>
            </a:r>
          </a:p>
          <a:p>
            <a:pPr algn="ctr"/>
            <a:r>
              <a:rPr lang="en-GB" sz="2400" dirty="0"/>
              <a:t>I’m ready for my long journey!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279" y="2606368"/>
            <a:ext cx="1882859" cy="35889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6031" y="2589610"/>
            <a:ext cx="1911590" cy="360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4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9"/>
    </mc:Choice>
    <mc:Fallback xmlns="">
      <p:transition spd="slow" advTm="1229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1"/>
    </mc:Choice>
    <mc:Fallback xmlns="">
      <p:transition spd="slow" advTm="4461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</TotalTime>
  <Words>161</Words>
  <Application>Microsoft Office PowerPoint</Application>
  <PresentationFormat>On-screen Show (4:3)</PresentationFormat>
  <Paragraphs>20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Sassoon Infant Rg</vt:lpstr>
      <vt:lpstr>Twinkl SemiBold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 Twinkl</dc:creator>
  <cp:lastModifiedBy>Jane Iley</cp:lastModifiedBy>
  <cp:revision>4</cp:revision>
  <dcterms:created xsi:type="dcterms:W3CDTF">2017-02-01T12:00:32Z</dcterms:created>
  <dcterms:modified xsi:type="dcterms:W3CDTF">2021-02-10T00:03:09Z</dcterms:modified>
</cp:coreProperties>
</file>