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70" r:id="rId12"/>
    <p:sldId id="271" r:id="rId13"/>
    <p:sldId id="265" r:id="rId14"/>
    <p:sldId id="266" r:id="rId15"/>
    <p:sldId id="267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7CED3-83A2-4BF2-8C02-521AECB3EB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EB0384-5D77-49B4-82E0-D74CDAC074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BE9F7-2202-45FE-8071-7E89767E4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65B1-A807-47F7-A5BF-9E4F8675CCF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82668-00EE-46F0-86C8-CFCEAF33C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6FE6E-9362-490D-84AE-2271141DE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1016-B350-4933-B83E-78D69FE3A4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67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40997-F50F-423C-A551-D3C72F045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647AB-C0DE-48AF-A8EA-02F8AA310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D62D3-0AC5-44FA-B164-8B9003D18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65B1-A807-47F7-A5BF-9E4F8675CCF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C14B59-0116-4701-90BF-7E0BA099A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6E8133-9E3B-46A3-9725-CBE525C5C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1016-B350-4933-B83E-78D69FE3A4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230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7FC1A-C45B-4AC6-A3BD-4EDCAE82B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099986-AD07-4CB2-8E75-CBA783116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F1B321-36C1-4455-80A3-7A97F5865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65B1-A807-47F7-A5BF-9E4F8675CCF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BF6C49-5C8C-47AB-A5F0-74A0ABDA4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14479B-B2D7-42AD-98BB-34A3CC056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1016-B350-4933-B83E-78D69FE3A4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137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D4752-517E-4874-B96D-94947C29C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F58874-7617-44B7-AAF6-9ACC20E6EA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6D4C9D-844E-461C-AF47-AF30CF71BE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DDD673-C95B-451D-B935-4FBC9C434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65B1-A807-47F7-A5BF-9E4F8675CCF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099201-D952-4604-B6B1-5E1AD8064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4B65AB-A360-45CF-8679-47882EE49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1016-B350-4933-B83E-78D69FE3A4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566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79E96-871C-4468-8B9D-58B9C88CD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8BE81E-9F4B-4A1E-ABFF-6F68C9A09A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B6CCC9-E451-4EB6-9E95-4887EC02CC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E60A23-ACEC-4DA9-A2FD-60AEAC4C99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240BFC-C55A-48A5-9726-228CB5B9C1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AC3FE7-F9EE-4EFD-ADF5-447983720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65B1-A807-47F7-A5BF-9E4F8675CCF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588FBC-0F4C-4CC2-B52C-DFA15F691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D1347E-2E88-4A08-BE77-E49526ECE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1016-B350-4933-B83E-78D69FE3A4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872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458C7-E9FA-4D60-B49E-959BB3C8E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E1F8D7-CB49-4FDF-800D-73D35EFDF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65B1-A807-47F7-A5BF-9E4F8675CCF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116D37-989B-4BB0-99EA-E15EF2EB7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EE420E-CB70-4E5F-B621-2E8CEA8BA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1016-B350-4933-B83E-78D69FE3A4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720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65256C-1399-4994-8E27-3B958A407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65B1-A807-47F7-A5BF-9E4F8675CCF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BD64AD-5A95-4744-A25A-2D17F241B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D7BA1B-4CD6-4884-B1BA-C6200F760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1016-B350-4933-B83E-78D69FE3A4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438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2EBA1-A1D6-4755-977C-0A294A8E3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835D87-6E92-4FE8-BA8B-5031BC5F6F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068C2-A405-4C42-89DE-68802F2596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B1C7E2-2D32-411F-AEE4-A7351CED7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65B1-A807-47F7-A5BF-9E4F8675CCF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752BE9-686D-4664-B05F-E5264F73F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EE7E93-4848-48E2-A64A-2371FAFC9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1016-B350-4933-B83E-78D69FE3A4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563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DDC60F-8440-423C-A558-2DEA16D3B6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CAF040-DE6F-48D3-808F-AEB5CCAD84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68FAEC-A2D9-41AE-9946-994DCF6ECD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D7C603-BFA2-4E3C-8511-D807C59BC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65B1-A807-47F7-A5BF-9E4F8675CCF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B427B4-266D-4446-97AA-3C2957172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7208E1-B7E5-4924-9095-B411E322B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1016-B350-4933-B83E-78D69FE3A4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370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E6C1C-47B0-4A32-81CB-88A038E87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873A09-57C9-4DAC-8332-0B6018E3F2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DD48A4-C8A9-45AB-89C3-4DAB63A88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65B1-A807-47F7-A5BF-9E4F8675CCF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E887C3-2593-424C-9C31-86ED0DA22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C17596-E7F8-4A06-8DFA-61C441248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1016-B350-4933-B83E-78D69FE3A4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84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D23052-B1E5-41BB-A920-6AD26473B5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346B76-37DB-4E34-BA46-D605375CA3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F3C12B-4A49-4B25-ADA8-B35AC77F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765B1-A807-47F7-A5BF-9E4F8675CCF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8E9269-8E01-42D0-9C21-F31D4A835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8D9DFF-F8D1-4147-82E7-FB809F2F2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C1016-B350-4933-B83E-78D69FE3A4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87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3C1DD3-C43B-4A1D-87C2-51BA3346E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E548B6-16B5-4396-9D2B-D03AB9A34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C1DF81-127E-451B-9F18-E02B2599A6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765B1-A807-47F7-A5BF-9E4F8675CCF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FFB905-8A11-451F-BA5A-B0BF770B5C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66DA80-0AB2-47EE-A2E6-0EF48EFC49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C1016-B350-4933-B83E-78D69FE3A4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919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F5AA5C-D89F-4C91-9461-D856003E95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826" t="21436" r="53261" b="25399"/>
          <a:stretch/>
        </p:blipFill>
        <p:spPr>
          <a:xfrm>
            <a:off x="2292628" y="0"/>
            <a:ext cx="6665842" cy="6891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997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CF882B-6FB0-409E-B4B8-C70308536B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35" t="21435" r="53152" b="25979"/>
          <a:stretch/>
        </p:blipFill>
        <p:spPr>
          <a:xfrm>
            <a:off x="2358886" y="-1"/>
            <a:ext cx="6758609" cy="691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82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9D9D9E6-1F39-4B5D-9B96-D33F87835B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05" t="22910" r="40979" b="31779"/>
          <a:stretch/>
        </p:blipFill>
        <p:spPr>
          <a:xfrm>
            <a:off x="0" y="323040"/>
            <a:ext cx="12220482" cy="5905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925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371160-2C7F-4D27-8FBD-F915C0F7A0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05" t="21048" r="51739" b="25785"/>
          <a:stretch/>
        </p:blipFill>
        <p:spPr>
          <a:xfrm>
            <a:off x="2319130" y="0"/>
            <a:ext cx="7331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0530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515DAB7-0A5F-4D3B-9EFC-8689935EFB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739" t="21242" r="52065" b="25205"/>
          <a:stretch/>
        </p:blipFill>
        <p:spPr>
          <a:xfrm>
            <a:off x="2160104" y="0"/>
            <a:ext cx="7116417" cy="686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406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B9AD96-6EB2-4204-9FF7-EE536B3ED9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51" t="24722" r="40653" b="32358"/>
          <a:stretch/>
        </p:blipFill>
        <p:spPr>
          <a:xfrm>
            <a:off x="-16475" y="543339"/>
            <a:ext cx="12208475" cy="548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450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AB397D-65D4-4CAC-B343-FBC7EA662C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956" t="21436" r="52935" b="25786"/>
          <a:stretch/>
        </p:blipFill>
        <p:spPr>
          <a:xfrm>
            <a:off x="2478157" y="1075"/>
            <a:ext cx="6957391" cy="685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021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A05B15-D246-4C13-A4B5-FC0C6FD339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848" t="20855" r="51956" b="25785"/>
          <a:stretch/>
        </p:blipFill>
        <p:spPr>
          <a:xfrm>
            <a:off x="2292626" y="0"/>
            <a:ext cx="71313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036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B5056A2-D2D4-41D7-8590-E7E8C72B68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05" t="25496" r="40543" b="30811"/>
          <a:stretch/>
        </p:blipFill>
        <p:spPr>
          <a:xfrm>
            <a:off x="5567" y="410816"/>
            <a:ext cx="12186433" cy="563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0685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1E49E0-B112-4751-8426-5393692E59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" t="24722" r="40761" b="29965"/>
          <a:stretch/>
        </p:blipFill>
        <p:spPr>
          <a:xfrm>
            <a:off x="15789" y="516835"/>
            <a:ext cx="12160422" cy="571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926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C09F0B-B129-40BB-A9B1-CC8861CE66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74" t="21242" r="52826" b="25398"/>
          <a:stretch/>
        </p:blipFill>
        <p:spPr>
          <a:xfrm>
            <a:off x="2239617" y="0"/>
            <a:ext cx="6864626" cy="6864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1360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C7EF8F-410A-4A87-A6AB-DAB4DAA1EB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957" t="20855" r="51413" b="25012"/>
          <a:stretch/>
        </p:blipFill>
        <p:spPr>
          <a:xfrm>
            <a:off x="2080590" y="0"/>
            <a:ext cx="7142923" cy="6872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3993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4406F6-A372-4810-88ED-0AA2E78A65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62" t="25303" r="40543" b="31585"/>
          <a:stretch/>
        </p:blipFill>
        <p:spPr>
          <a:xfrm>
            <a:off x="0" y="543339"/>
            <a:ext cx="12212441" cy="551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3646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D81C7F-1F45-4EF3-B3D5-54FBD24C69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96" t="21242" r="51955" b="24432"/>
          <a:stretch/>
        </p:blipFill>
        <p:spPr>
          <a:xfrm>
            <a:off x="2173356" y="0"/>
            <a:ext cx="7169427" cy="6875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8980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3E9203-E4CC-46A7-A38C-D08EBD7076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65" t="20855" r="52717" b="25592"/>
          <a:stretch/>
        </p:blipFill>
        <p:spPr>
          <a:xfrm>
            <a:off x="2080590" y="-1"/>
            <a:ext cx="6904384" cy="6879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9978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F3FDE9-E1F1-4948-A4DD-160A6F65EE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957" t="20494" r="52609" b="27718"/>
          <a:stretch/>
        </p:blipFill>
        <p:spPr>
          <a:xfrm>
            <a:off x="2093842" y="-932"/>
            <a:ext cx="7169427" cy="6858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644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Becky Smith</dc:creator>
  <cp:lastModifiedBy>Becky Smith</cp:lastModifiedBy>
  <cp:revision>2</cp:revision>
  <dcterms:created xsi:type="dcterms:W3CDTF">2020-07-12T18:13:36Z</dcterms:created>
  <dcterms:modified xsi:type="dcterms:W3CDTF">2020-07-12T18:23:30Z</dcterms:modified>
</cp:coreProperties>
</file>