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70" r:id="rId2"/>
    <p:sldId id="258" r:id="rId3"/>
    <p:sldId id="264" r:id="rId4"/>
    <p:sldId id="271" r:id="rId5"/>
    <p:sldId id="272" r:id="rId6"/>
    <p:sldId id="273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uffy" panose="020B0603060100000000" pitchFamily="34" charset="0"/>
      <p:regular r:id="rId15"/>
      <p:bold r:id="rId16"/>
      <p:italic r:id="rId17"/>
      <p:boldItalic r:id="rId18"/>
    </p:embeddedFont>
    <p:embeddedFont>
      <p:font typeface="Twinkl" pitchFamily="2" charset="0"/>
      <p:regular r:id="rId19"/>
      <p:bold r:id="rId20"/>
    </p:embeddedFont>
    <p:embeddedFont>
      <p:font typeface="Twinkl SemiBold" pitchFamily="2" charset="0"/>
      <p:bold r:id="rId21"/>
    </p:embeddedFont>
    <p:embeddedFont>
      <p:font typeface="Sassoon Infant Rg" panose="02000503030000020003" pitchFamily="50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on't It Be Fun on Bonfire Nigh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08094" y="890588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65175"/>
            <a:ext cx="7632700" cy="374639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Won’t it be fun on Bonfire Night?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(hold hands in a circle)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Bonfire Night, Bonfire Night.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(Go around imaginary Bonfire)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Won’t it be fun on Bonfire Night?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 Bonfire Night in the garden.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(continue in a circle)</a:t>
            </a:r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18324"/>
            <a:ext cx="1849527" cy="250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13"/>
    </mc:Choice>
    <mc:Fallback xmlns="">
      <p:transition spd="slow" advTm="123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7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65175"/>
            <a:ext cx="7632700" cy="319239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We’ll build a fire and it’ll burn bright,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 Bonfire Night, Bonfire Night.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(build an imaginary fire)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We’ll build a fire and it’ll burn bright,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 Bonfire Night in the garden.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(rub and warm hands)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790" y="3248945"/>
            <a:ext cx="2557560" cy="284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89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2"/>
    </mc:Choice>
    <mc:Fallback xmlns="">
      <p:transition spd="slow" advTm="1195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65175"/>
            <a:ext cx="7632700" cy="277689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But we must be careful and stand right back,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 Bonfire Night, Bonfire Night.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But we must be careful and stand right back,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Then we’ll be safe in the garden.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(wag finger in warning and step back)</a:t>
            </a:r>
            <a:endParaRPr lang="en-GB" sz="11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25" y="4769442"/>
            <a:ext cx="8233076" cy="884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74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07"/>
    </mc:Choice>
    <mc:Fallback xmlns="">
      <p:transition spd="slow" advTm="1210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65175"/>
            <a:ext cx="7632700" cy="277689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The fireworks will whizz and bang!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 Bonfire Night, </a:t>
            </a:r>
            <a:r>
              <a:rPr lang="en-GB" sz="2400"/>
              <a:t>Bonfire Night.</a:t>
            </a:r>
            <a:endParaRPr lang="en-GB" sz="2400" dirty="0"/>
          </a:p>
          <a:p>
            <a:pPr algn="ctr">
              <a:lnSpc>
                <a:spcPct val="150000"/>
              </a:lnSpc>
            </a:pPr>
            <a:r>
              <a:rPr lang="en-GB" sz="2400" dirty="0"/>
              <a:t>The fireworks will whizz and bang!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 Bonfire Night in the garden.</a:t>
            </a:r>
          </a:p>
          <a:p>
            <a:pPr algn="ctr">
              <a:lnSpc>
                <a:spcPct val="150000"/>
              </a:lnSpc>
            </a:pPr>
            <a:r>
              <a:rPr lang="en-GB" b="1" dirty="0"/>
              <a:t>(mime a rocket and clap hands)</a:t>
            </a:r>
            <a:endParaRPr lang="en-GB" sz="1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805" y="3682485"/>
            <a:ext cx="1803640" cy="27355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286" y="3752490"/>
            <a:ext cx="3222345" cy="2436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17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9"/>
    </mc:Choice>
    <mc:Fallback xmlns="">
      <p:transition spd="slow" advTm="1221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8"/>
    </mc:Choice>
    <mc:Fallback xmlns="">
      <p:transition spd="slow" advTm="528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36</TotalTime>
  <Words>259</Words>
  <Application>Microsoft Office PowerPoint</Application>
  <PresentationFormat>On-screen Show (4:3)</PresentationFormat>
  <Paragraphs>29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Calibri</vt:lpstr>
      <vt:lpstr>Tuffy</vt:lpstr>
      <vt:lpstr>Twinkl</vt:lpstr>
      <vt:lpstr>Arial</vt:lpstr>
      <vt:lpstr>Twinkl SemiBold</vt:lpstr>
      <vt:lpstr>Sassoon Infant Rg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Shantal Paley</cp:lastModifiedBy>
  <cp:revision>5</cp:revision>
  <dcterms:created xsi:type="dcterms:W3CDTF">2017-01-26T13:35:55Z</dcterms:created>
  <dcterms:modified xsi:type="dcterms:W3CDTF">2017-09-29T09:57:09Z</dcterms:modified>
</cp:coreProperties>
</file>