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64" r:id="rId3"/>
    <p:sldId id="267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Twinkl" pitchFamily="2" charset="0"/>
      <p:regular r:id="rId11"/>
      <p:bold r:id="rId12"/>
    </p:embeddedFont>
    <p:embeddedFont>
      <p:font typeface="Twinkl SemiBold" pitchFamily="2" charset="0"/>
      <p:bold r:id="rId13"/>
    </p:embeddedFont>
    <p:embeddedFont>
      <p:font typeface="Sassoon Infant Rg" panose="02000503030000020003" pitchFamily="50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79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56109"/>
            <a:ext cx="7632700" cy="34078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Whizz, bang,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There goes another one.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Whizz, bang,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such tremendous fun.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Fireworks go up and down,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And round and round and round.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9656" y="4013900"/>
            <a:ext cx="1880773" cy="2078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057" y="4057897"/>
            <a:ext cx="2021286" cy="22342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908" y="4651293"/>
            <a:ext cx="1499454" cy="16574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04841" y="4319735"/>
            <a:ext cx="1673210" cy="184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26</TotalTime>
  <Words>31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Arial</vt:lpstr>
      <vt:lpstr>Twinkl</vt:lpstr>
      <vt:lpstr>Twinkl SemiBold</vt:lpstr>
      <vt:lpstr>Sassoon Infant Rg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Shantal Paley</cp:lastModifiedBy>
  <cp:revision>6</cp:revision>
  <dcterms:created xsi:type="dcterms:W3CDTF">2017-01-26T13:35:55Z</dcterms:created>
  <dcterms:modified xsi:type="dcterms:W3CDTF">2017-09-29T13:55:45Z</dcterms:modified>
</cp:coreProperties>
</file>