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11/25/2024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903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59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010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866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997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3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20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11/25/2024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11/25/2024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3435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957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789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336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9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2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2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yes on a candy">
            <a:extLst>
              <a:ext uri="{FF2B5EF4-FFF2-40B4-BE49-F238E27FC236}">
                <a16:creationId xmlns:a16="http://schemas.microsoft.com/office/drawing/2014/main" id="{2A913965-3C33-23D5-8B60-3CB8EF20C7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843" r="9713" b="-1"/>
          <a:stretch/>
        </p:blipFill>
        <p:spPr>
          <a:xfrm>
            <a:off x="4646383" y="10"/>
            <a:ext cx="7545616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6221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977" y="164592"/>
            <a:ext cx="4334256" cy="6528816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16A29A-2316-6495-6BE6-DE948F732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524" y="1340361"/>
            <a:ext cx="3729162" cy="33417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PANDA Class Mini monsters we can play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119FB4-A5EA-B49E-7E99-96A6B3286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4284" y="4731476"/>
            <a:ext cx="3793642" cy="97090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25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November 2024</a:t>
            </a:r>
          </a:p>
        </p:txBody>
      </p:sp>
    </p:spTree>
    <p:extLst>
      <p:ext uri="{BB962C8B-B14F-4D97-AF65-F5344CB8AC3E}">
        <p14:creationId xmlns:p14="http://schemas.microsoft.com/office/powerpoint/2010/main" val="4081584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861D0-F57D-3495-E662-9AB75AB9F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made our own monsters using different materials.</a:t>
            </a:r>
          </a:p>
        </p:txBody>
      </p:sp>
      <p:pic>
        <p:nvPicPr>
          <p:cNvPr id="5" name="Content Placeholder 4" descr="A child sitting at a table with paper pieces&#10;&#10;Description automatically generated">
            <a:extLst>
              <a:ext uri="{FF2B5EF4-FFF2-40B4-BE49-F238E27FC236}">
                <a16:creationId xmlns:a16="http://schemas.microsoft.com/office/drawing/2014/main" id="{2A0A2DB8-FC10-B95D-00CC-99047C394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218" y="2014194"/>
            <a:ext cx="2887265" cy="3849687"/>
          </a:xfrm>
        </p:spPr>
      </p:pic>
      <p:pic>
        <p:nvPicPr>
          <p:cNvPr id="7" name="Picture 6" descr="A child sitting at a table with pieces of paper&#10;&#10;Description automatically generated">
            <a:extLst>
              <a:ext uri="{FF2B5EF4-FFF2-40B4-BE49-F238E27FC236}">
                <a16:creationId xmlns:a16="http://schemas.microsoft.com/office/drawing/2014/main" id="{2DF65DB1-527A-FE99-A8F2-552EAC2FB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367" y="2014193"/>
            <a:ext cx="2887266" cy="3849688"/>
          </a:xfrm>
          <a:prstGeom prst="rect">
            <a:avLst/>
          </a:prstGeom>
        </p:spPr>
      </p:pic>
      <p:pic>
        <p:nvPicPr>
          <p:cNvPr id="9" name="Picture 8" descr="A child sitting at a table with a piece of paper&#10;&#10;Description automatically generated">
            <a:extLst>
              <a:ext uri="{FF2B5EF4-FFF2-40B4-BE49-F238E27FC236}">
                <a16:creationId xmlns:a16="http://schemas.microsoft.com/office/drawing/2014/main" id="{7520102D-F9F3-08E1-141D-FF0E6EE62A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205" y="2014193"/>
            <a:ext cx="2887266" cy="384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33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E197C-A925-E5B9-796F-0D4C70AD2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5" name="Content Placeholder 4" descr="A child sitting at a table&#10;&#10;Description automatically generated">
            <a:extLst>
              <a:ext uri="{FF2B5EF4-FFF2-40B4-BE49-F238E27FC236}">
                <a16:creationId xmlns:a16="http://schemas.microsoft.com/office/drawing/2014/main" id="{439DB9B3-200C-28A4-7FFE-C3B1040F9C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37" y="1158893"/>
            <a:ext cx="3426500" cy="4568667"/>
          </a:xfrm>
        </p:spPr>
      </p:pic>
      <p:pic>
        <p:nvPicPr>
          <p:cNvPr id="7" name="Picture 6" descr="A child sitting at a table with feathers on paper&#10;&#10;Description automatically generated">
            <a:extLst>
              <a:ext uri="{FF2B5EF4-FFF2-40B4-BE49-F238E27FC236}">
                <a16:creationId xmlns:a16="http://schemas.microsoft.com/office/drawing/2014/main" id="{83453F15-D146-45AB-3CD1-01C4198C4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74" y="1230923"/>
            <a:ext cx="3372478" cy="4496637"/>
          </a:xfrm>
          <a:prstGeom prst="rect">
            <a:avLst/>
          </a:prstGeom>
        </p:spPr>
      </p:pic>
      <p:pic>
        <p:nvPicPr>
          <p:cNvPr id="9" name="Picture 8" descr="A child sitting at a table with headphones on&#10;&#10;Description automatically generated">
            <a:extLst>
              <a:ext uri="{FF2B5EF4-FFF2-40B4-BE49-F238E27FC236}">
                <a16:creationId xmlns:a16="http://schemas.microsoft.com/office/drawing/2014/main" id="{24AC2AEF-5B05-5F43-9E33-8A8710412F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289" y="1230922"/>
            <a:ext cx="3372478" cy="449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75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2E3C0-264A-37F6-6D2B-DB359FF4E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</a:t>
            </a:r>
          </a:p>
        </p:txBody>
      </p:sp>
      <p:pic>
        <p:nvPicPr>
          <p:cNvPr id="5" name="Content Placeholder 4" descr="A child sitting at a table with a paper and feathers&#10;&#10;Description automatically generated">
            <a:extLst>
              <a:ext uri="{FF2B5EF4-FFF2-40B4-BE49-F238E27FC236}">
                <a16:creationId xmlns:a16="http://schemas.microsoft.com/office/drawing/2014/main" id="{1526A1CA-936F-EC1C-01B1-BB423728A3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730215"/>
            <a:ext cx="3555442" cy="4740590"/>
          </a:xfrm>
        </p:spPr>
      </p:pic>
      <p:pic>
        <p:nvPicPr>
          <p:cNvPr id="7" name="Picture 6" descr="A child sitting at a table with his hands on a piece of paper&#10;&#10;Description automatically generated">
            <a:extLst>
              <a:ext uri="{FF2B5EF4-FFF2-40B4-BE49-F238E27FC236}">
                <a16:creationId xmlns:a16="http://schemas.microsoft.com/office/drawing/2014/main" id="{D83574A9-F8D2-3F69-E066-DF145D3136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482" y="834013"/>
            <a:ext cx="3477595" cy="4636792"/>
          </a:xfrm>
          <a:prstGeom prst="rect">
            <a:avLst/>
          </a:prstGeom>
        </p:spPr>
      </p:pic>
      <p:pic>
        <p:nvPicPr>
          <p:cNvPr id="9" name="Picture 8" descr="A child sitting at a table with a piece of paper&#10;&#10;Description automatically generated">
            <a:extLst>
              <a:ext uri="{FF2B5EF4-FFF2-40B4-BE49-F238E27FC236}">
                <a16:creationId xmlns:a16="http://schemas.microsoft.com/office/drawing/2014/main" id="{C209B5DA-6997-E231-BEC6-2D1C72A40F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317" y="834013"/>
            <a:ext cx="2973056" cy="463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617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5E6AC-5580-EAAE-70ED-E7F5B471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hild sitting at a table with a piece of paper&#10;&#10;Description automatically generated">
            <a:extLst>
              <a:ext uri="{FF2B5EF4-FFF2-40B4-BE49-F238E27FC236}">
                <a16:creationId xmlns:a16="http://schemas.microsoft.com/office/drawing/2014/main" id="{85D6F344-96E1-68E8-A25B-E5607B08B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545" y="1132393"/>
            <a:ext cx="3444910" cy="4593214"/>
          </a:xfrm>
        </p:spPr>
      </p:pic>
    </p:spTree>
    <p:extLst>
      <p:ext uri="{BB962C8B-B14F-4D97-AF65-F5344CB8AC3E}">
        <p14:creationId xmlns:p14="http://schemas.microsoft.com/office/powerpoint/2010/main" val="76442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12749-2C18-7238-F807-29E10423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 all got our magic wands and said “Abracadabra”</a:t>
            </a:r>
          </a:p>
        </p:txBody>
      </p:sp>
      <p:pic>
        <p:nvPicPr>
          <p:cNvPr id="5" name="Content Placeholder 4" descr="A group of children in a classroom&#10;&#10;Description automatically generated">
            <a:extLst>
              <a:ext uri="{FF2B5EF4-FFF2-40B4-BE49-F238E27FC236}">
                <a16:creationId xmlns:a16="http://schemas.microsoft.com/office/drawing/2014/main" id="{F3B19CAD-C3CA-76CB-1056-D026220E4D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542" y="2103438"/>
            <a:ext cx="5132916" cy="3849687"/>
          </a:xfrm>
        </p:spPr>
      </p:pic>
    </p:spTree>
    <p:extLst>
      <p:ext uri="{BB962C8B-B14F-4D97-AF65-F5344CB8AC3E}">
        <p14:creationId xmlns:p14="http://schemas.microsoft.com/office/powerpoint/2010/main" val="16989514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RegularSeed_2SEEDS">
      <a:dk1>
        <a:srgbClr val="000000"/>
      </a:dk1>
      <a:lt1>
        <a:srgbClr val="FFFFFF"/>
      </a:lt1>
      <a:dk2>
        <a:srgbClr val="351E22"/>
      </a:dk2>
      <a:lt2>
        <a:srgbClr val="E8E2E3"/>
      </a:lt2>
      <a:accent1>
        <a:srgbClr val="3BB195"/>
      </a:accent1>
      <a:accent2>
        <a:srgbClr val="47B56D"/>
      </a:accent2>
      <a:accent3>
        <a:srgbClr val="4BACC0"/>
      </a:accent3>
      <a:accent4>
        <a:srgbClr val="B13B81"/>
      </a:accent4>
      <a:accent5>
        <a:srgbClr val="C34D61"/>
      </a:accent5>
      <a:accent6>
        <a:srgbClr val="B1583B"/>
      </a:accent6>
      <a:hlink>
        <a:srgbClr val="BF3F5E"/>
      </a:hlink>
      <a:folHlink>
        <a:srgbClr val="7F7F7F"/>
      </a:folHlink>
    </a:clrScheme>
    <a:fontScheme name="Savon">
      <a:majorFont>
        <a:latin typeface="Century School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32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Century Schoolbook</vt:lpstr>
      <vt:lpstr>Franklin Gothic Book</vt:lpstr>
      <vt:lpstr>Garamond</vt:lpstr>
      <vt:lpstr>SavonVTI</vt:lpstr>
      <vt:lpstr>PANDA Class Mini monsters we can play</vt:lpstr>
      <vt:lpstr>We made our own monsters using different materials.</vt:lpstr>
      <vt:lpstr> </vt:lpstr>
      <vt:lpstr>  </vt:lpstr>
      <vt:lpstr>PowerPoint Presentation</vt:lpstr>
      <vt:lpstr>We all got our magic wands and said “Abracadabra”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Moore, Janis</dc:creator>
  <cp:lastModifiedBy>Moore, Janis</cp:lastModifiedBy>
  <cp:revision>1</cp:revision>
  <dcterms:created xsi:type="dcterms:W3CDTF">2024-11-19T12:21:04Z</dcterms:created>
  <dcterms:modified xsi:type="dcterms:W3CDTF">2024-11-25T16:18:48Z</dcterms:modified>
</cp:coreProperties>
</file>