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85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82" r:id="rId11"/>
    <p:sldId id="284" r:id="rId12"/>
    <p:sldId id="283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65186A"/>
    <a:srgbClr val="4A3682"/>
    <a:srgbClr val="9D9CCD"/>
    <a:srgbClr val="7868AC"/>
    <a:srgbClr val="DE1E5A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3" autoAdjust="0"/>
    <p:restoredTop sz="94660"/>
  </p:normalViewPr>
  <p:slideViewPr>
    <p:cSldViewPr snapToGrid="0" showGuides="1">
      <p:cViewPr varScale="1">
        <p:scale>
          <a:sx n="96" d="100"/>
          <a:sy n="96" d="100"/>
        </p:scale>
        <p:origin x="404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home-early-years/early-years-communication-and-language-and-literacy/early-years-communication-and-language-and-literacy-phonics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image" Target="../media/image6.png"/><Relationship Id="rId3" Type="http://schemas.microsoft.com/office/2007/relationships/media" Target="../media/media2.wav"/><Relationship Id="rId7" Type="http://schemas.microsoft.com/office/2007/relationships/media" Target="../media/media4.wav"/><Relationship Id="rId12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slideLayout" Target="../slideLayouts/slideLayout3.xml"/><Relationship Id="rId5" Type="http://schemas.microsoft.com/office/2007/relationships/media" Target="../media/media3.wav"/><Relationship Id="rId10" Type="http://schemas.openxmlformats.org/officeDocument/2006/relationships/audio" Target="../media/media5.wav"/><Relationship Id="rId4" Type="http://schemas.openxmlformats.org/officeDocument/2006/relationships/audio" Target="../media/media2.wav"/><Relationship Id="rId9" Type="http://schemas.microsoft.com/office/2007/relationships/media" Target="../media/media5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wav"/><Relationship Id="rId13" Type="http://schemas.openxmlformats.org/officeDocument/2006/relationships/image" Target="../media/image6.png"/><Relationship Id="rId3" Type="http://schemas.microsoft.com/office/2007/relationships/media" Target="../media/media7.wav"/><Relationship Id="rId7" Type="http://schemas.microsoft.com/office/2007/relationships/media" Target="../media/media9.wav"/><Relationship Id="rId12" Type="http://schemas.openxmlformats.org/officeDocument/2006/relationships/image" Target="../media/image7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audio" Target="../media/media8.wav"/><Relationship Id="rId11" Type="http://schemas.openxmlformats.org/officeDocument/2006/relationships/slideLayout" Target="../slideLayouts/slideLayout3.xml"/><Relationship Id="rId5" Type="http://schemas.microsoft.com/office/2007/relationships/media" Target="../media/media8.wav"/><Relationship Id="rId10" Type="http://schemas.openxmlformats.org/officeDocument/2006/relationships/audio" Target="../media/media10.wav"/><Relationship Id="rId4" Type="http://schemas.openxmlformats.org/officeDocument/2006/relationships/audio" Target="../media/media7.wav"/><Relationship Id="rId9" Type="http://schemas.microsoft.com/office/2007/relationships/media" Target="../media/media10.wav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10.wav"/><Relationship Id="rId13" Type="http://schemas.openxmlformats.org/officeDocument/2006/relationships/image" Target="../media/image6.png"/><Relationship Id="rId3" Type="http://schemas.microsoft.com/office/2007/relationships/media" Target="../media/media12.wav"/><Relationship Id="rId7" Type="http://schemas.microsoft.com/office/2007/relationships/media" Target="../media/media10.wav"/><Relationship Id="rId12" Type="http://schemas.openxmlformats.org/officeDocument/2006/relationships/image" Target="../media/image8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audio" Target="../media/media13.wav"/><Relationship Id="rId11" Type="http://schemas.openxmlformats.org/officeDocument/2006/relationships/slideLayout" Target="../slideLayouts/slideLayout3.xml"/><Relationship Id="rId5" Type="http://schemas.microsoft.com/office/2007/relationships/media" Target="../media/media13.wav"/><Relationship Id="rId10" Type="http://schemas.openxmlformats.org/officeDocument/2006/relationships/audio" Target="../media/media14.wav"/><Relationship Id="rId4" Type="http://schemas.openxmlformats.org/officeDocument/2006/relationships/audio" Target="../media/media12.wav"/><Relationship Id="rId9" Type="http://schemas.microsoft.com/office/2007/relationships/media" Target="../media/media14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media5.wav"/><Relationship Id="rId13" Type="http://schemas.openxmlformats.org/officeDocument/2006/relationships/image" Target="../media/image6.png"/><Relationship Id="rId3" Type="http://schemas.microsoft.com/office/2007/relationships/media" Target="../media/media1.wav"/><Relationship Id="rId7" Type="http://schemas.microsoft.com/office/2007/relationships/media" Target="../media/media5.wav"/><Relationship Id="rId12" Type="http://schemas.openxmlformats.org/officeDocument/2006/relationships/image" Target="../media/image9.png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6" Type="http://schemas.openxmlformats.org/officeDocument/2006/relationships/audio" Target="../media/media8.wav"/><Relationship Id="rId11" Type="http://schemas.openxmlformats.org/officeDocument/2006/relationships/slideLayout" Target="../slideLayouts/slideLayout3.xml"/><Relationship Id="rId5" Type="http://schemas.microsoft.com/office/2007/relationships/media" Target="../media/media8.wav"/><Relationship Id="rId10" Type="http://schemas.openxmlformats.org/officeDocument/2006/relationships/audio" Target="../media/media16.wav"/><Relationship Id="rId4" Type="http://schemas.openxmlformats.org/officeDocument/2006/relationships/audio" Target="../media/media1.wav"/><Relationship Id="rId9" Type="http://schemas.microsoft.com/office/2007/relationships/media" Target="../media/media16.wav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openxmlformats.org/officeDocument/2006/relationships/image" Target="../media/image6.png"/><Relationship Id="rId3" Type="http://schemas.microsoft.com/office/2007/relationships/media" Target="../media/media18.wav"/><Relationship Id="rId7" Type="http://schemas.microsoft.com/office/2007/relationships/media" Target="../media/media4.wav"/><Relationship Id="rId12" Type="http://schemas.openxmlformats.org/officeDocument/2006/relationships/image" Target="../media/image10.png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6" Type="http://schemas.openxmlformats.org/officeDocument/2006/relationships/audio" Target="../media/media2.wav"/><Relationship Id="rId11" Type="http://schemas.openxmlformats.org/officeDocument/2006/relationships/slideLayout" Target="../slideLayouts/slideLayout3.xml"/><Relationship Id="rId5" Type="http://schemas.microsoft.com/office/2007/relationships/media" Target="../media/media2.wav"/><Relationship Id="rId10" Type="http://schemas.openxmlformats.org/officeDocument/2006/relationships/audio" Target="../media/media19.wav"/><Relationship Id="rId4" Type="http://schemas.openxmlformats.org/officeDocument/2006/relationships/audio" Target="../media/media18.wav"/><Relationship Id="rId9" Type="http://schemas.microsoft.com/office/2007/relationships/media" Target="../media/media19.wav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media19.wav"/><Relationship Id="rId13" Type="http://schemas.openxmlformats.org/officeDocument/2006/relationships/image" Target="../media/image6.png"/><Relationship Id="rId3" Type="http://schemas.microsoft.com/office/2007/relationships/media" Target="../media/media21.wav"/><Relationship Id="rId7" Type="http://schemas.microsoft.com/office/2007/relationships/media" Target="../media/media19.wav"/><Relationship Id="rId12" Type="http://schemas.openxmlformats.org/officeDocument/2006/relationships/image" Target="../media/image11.png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6" Type="http://schemas.openxmlformats.org/officeDocument/2006/relationships/audio" Target="../media/media22.wav"/><Relationship Id="rId11" Type="http://schemas.openxmlformats.org/officeDocument/2006/relationships/slideLayout" Target="../slideLayouts/slideLayout3.xml"/><Relationship Id="rId5" Type="http://schemas.microsoft.com/office/2007/relationships/media" Target="../media/media22.wav"/><Relationship Id="rId10" Type="http://schemas.openxmlformats.org/officeDocument/2006/relationships/audio" Target="../media/media8.wav"/><Relationship Id="rId4" Type="http://schemas.openxmlformats.org/officeDocument/2006/relationships/audio" Target="../media/media21.wav"/><Relationship Id="rId9" Type="http://schemas.microsoft.com/office/2007/relationships/media" Target="../media/media8.wav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19.wav"/><Relationship Id="rId13" Type="http://schemas.openxmlformats.org/officeDocument/2006/relationships/image" Target="../media/image6.png"/><Relationship Id="rId3" Type="http://schemas.microsoft.com/office/2007/relationships/media" Target="../media/media18.wav"/><Relationship Id="rId7" Type="http://schemas.microsoft.com/office/2007/relationships/media" Target="../media/media19.wav"/><Relationship Id="rId12" Type="http://schemas.openxmlformats.org/officeDocument/2006/relationships/image" Target="../media/image12.png"/><Relationship Id="rId2" Type="http://schemas.openxmlformats.org/officeDocument/2006/relationships/audio" Target="../media/media23.wav"/><Relationship Id="rId1" Type="http://schemas.microsoft.com/office/2007/relationships/media" Target="../media/media23.wav"/><Relationship Id="rId6" Type="http://schemas.openxmlformats.org/officeDocument/2006/relationships/audio" Target="../media/media8.wav"/><Relationship Id="rId11" Type="http://schemas.openxmlformats.org/officeDocument/2006/relationships/slideLayout" Target="../slideLayouts/slideLayout3.xml"/><Relationship Id="rId5" Type="http://schemas.microsoft.com/office/2007/relationships/media" Target="../media/media8.wav"/><Relationship Id="rId10" Type="http://schemas.openxmlformats.org/officeDocument/2006/relationships/audio" Target="../media/media24.wav"/><Relationship Id="rId4" Type="http://schemas.openxmlformats.org/officeDocument/2006/relationships/audio" Target="../media/media18.wav"/><Relationship Id="rId9" Type="http://schemas.microsoft.com/office/2007/relationships/media" Target="../media/media24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wav"/><Relationship Id="rId13" Type="http://schemas.openxmlformats.org/officeDocument/2006/relationships/image" Target="../media/image6.png"/><Relationship Id="rId3" Type="http://schemas.microsoft.com/office/2007/relationships/media" Target="../media/media22.wav"/><Relationship Id="rId7" Type="http://schemas.microsoft.com/office/2007/relationships/media" Target="../media/media14.wav"/><Relationship Id="rId12" Type="http://schemas.openxmlformats.org/officeDocument/2006/relationships/image" Target="../media/image13.png"/><Relationship Id="rId2" Type="http://schemas.openxmlformats.org/officeDocument/2006/relationships/audio" Target="../media/media25.wav"/><Relationship Id="rId1" Type="http://schemas.microsoft.com/office/2007/relationships/media" Target="../media/media25.wav"/><Relationship Id="rId6" Type="http://schemas.openxmlformats.org/officeDocument/2006/relationships/audio" Target="../media/media12.wav"/><Relationship Id="rId11" Type="http://schemas.openxmlformats.org/officeDocument/2006/relationships/slideLayout" Target="../slideLayouts/slideLayout3.xml"/><Relationship Id="rId5" Type="http://schemas.microsoft.com/office/2007/relationships/media" Target="../media/media12.wav"/><Relationship Id="rId10" Type="http://schemas.openxmlformats.org/officeDocument/2006/relationships/audio" Target="../media/media9.wav"/><Relationship Id="rId4" Type="http://schemas.openxmlformats.org/officeDocument/2006/relationships/audio" Target="../media/media22.wav"/><Relationship Id="rId9" Type="http://schemas.microsoft.com/office/2007/relationships/media" Target="../media/media9.wav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media9.wav"/><Relationship Id="rId13" Type="http://schemas.openxmlformats.org/officeDocument/2006/relationships/image" Target="../media/image6.png"/><Relationship Id="rId3" Type="http://schemas.microsoft.com/office/2007/relationships/media" Target="../media/media1.wav"/><Relationship Id="rId7" Type="http://schemas.microsoft.com/office/2007/relationships/media" Target="../media/media9.wav"/><Relationship Id="rId12" Type="http://schemas.openxmlformats.org/officeDocument/2006/relationships/image" Target="../media/image14.png"/><Relationship Id="rId2" Type="http://schemas.openxmlformats.org/officeDocument/2006/relationships/audio" Target="../media/media26.wav"/><Relationship Id="rId1" Type="http://schemas.microsoft.com/office/2007/relationships/media" Target="../media/media26.wav"/><Relationship Id="rId6" Type="http://schemas.openxmlformats.org/officeDocument/2006/relationships/audio" Target="../media/media8.wav"/><Relationship Id="rId11" Type="http://schemas.openxmlformats.org/officeDocument/2006/relationships/slideLayout" Target="../slideLayouts/slideLayout3.xml"/><Relationship Id="rId5" Type="http://schemas.microsoft.com/office/2007/relationships/media" Target="../media/media8.wav"/><Relationship Id="rId10" Type="http://schemas.openxmlformats.org/officeDocument/2006/relationships/audio" Target="../media/media10.wav"/><Relationship Id="rId4" Type="http://schemas.openxmlformats.org/officeDocument/2006/relationships/audio" Target="../media/media1.wav"/><Relationship Id="rId9" Type="http://schemas.microsoft.com/office/2007/relationships/media" Target="../media/media10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media24.wav"/><Relationship Id="rId13" Type="http://schemas.openxmlformats.org/officeDocument/2006/relationships/image" Target="../media/image6.png"/><Relationship Id="rId3" Type="http://schemas.microsoft.com/office/2007/relationships/media" Target="../media/media18.wav"/><Relationship Id="rId7" Type="http://schemas.microsoft.com/office/2007/relationships/media" Target="../media/media24.wav"/><Relationship Id="rId12" Type="http://schemas.openxmlformats.org/officeDocument/2006/relationships/image" Target="../media/image15.png"/><Relationship Id="rId2" Type="http://schemas.openxmlformats.org/officeDocument/2006/relationships/audio" Target="../media/media27.wav"/><Relationship Id="rId1" Type="http://schemas.microsoft.com/office/2007/relationships/media" Target="../media/media27.wav"/><Relationship Id="rId6" Type="http://schemas.openxmlformats.org/officeDocument/2006/relationships/audio" Target="../media/media28.wav"/><Relationship Id="rId11" Type="http://schemas.openxmlformats.org/officeDocument/2006/relationships/slideLayout" Target="../slideLayouts/slideLayout3.xml"/><Relationship Id="rId5" Type="http://schemas.microsoft.com/office/2007/relationships/media" Target="../media/media28.wav"/><Relationship Id="rId10" Type="http://schemas.openxmlformats.org/officeDocument/2006/relationships/audio" Target="../media/media5.wav"/><Relationship Id="rId4" Type="http://schemas.openxmlformats.org/officeDocument/2006/relationships/audio" Target="../media/media18.wav"/><Relationship Id="rId9" Type="http://schemas.microsoft.com/office/2007/relationships/media" Target="../media/media5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EA76E9A8-7F7C-4D52-B9CE-034D5EBB0D31}"/>
              </a:ext>
            </a:extLst>
          </p:cNvPr>
          <p:cNvSpPr/>
          <p:nvPr/>
        </p:nvSpPr>
        <p:spPr>
          <a:xfrm>
            <a:off x="3944983" y="5503817"/>
            <a:ext cx="1210491" cy="775063"/>
          </a:xfrm>
          <a:prstGeom prst="rect">
            <a:avLst/>
          </a:prstGeom>
          <a:solidFill>
            <a:srgbClr val="18A0D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3F48D042-E526-47AF-BF4E-3C211257AC27}"/>
              </a:ext>
            </a:extLst>
          </p:cNvPr>
          <p:cNvSpPr/>
          <p:nvPr/>
        </p:nvSpPr>
        <p:spPr>
          <a:xfrm>
            <a:off x="7933509" y="6005531"/>
            <a:ext cx="1210491" cy="775063"/>
          </a:xfrm>
          <a:prstGeom prst="rect">
            <a:avLst/>
          </a:prstGeom>
          <a:solidFill>
            <a:srgbClr val="18A0DB">
              <a:alpha val="117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579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>
            <a:extLst>
              <a:ext uri="{FF2B5EF4-FFF2-40B4-BE49-F238E27FC236}">
                <a16:creationId xmlns:a16="http://schemas.microsoft.com/office/drawing/2014/main" id="{ADDF584C-5D8B-4B12-937C-90C96D4DA61E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96537A1-21D4-4B1C-82E1-A4191EDB308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221" y="3836007"/>
            <a:ext cx="3495993" cy="2124387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781D5B9D-8247-4C3B-BF15-32EAE1D95A75}"/>
              </a:ext>
            </a:extLst>
          </p:cNvPr>
          <p:cNvSpPr/>
          <p:nvPr/>
        </p:nvSpPr>
        <p:spPr>
          <a:xfrm>
            <a:off x="4743387" y="1203859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4" name="TextBox 10">
            <a:extLst>
              <a:ext uri="{FF2B5EF4-FFF2-40B4-BE49-F238E27FC236}">
                <a16:creationId xmlns:a16="http://schemas.microsoft.com/office/drawing/2014/main" id="{5C0B4456-8864-4E03-8EBA-3C23355C26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2775" y="621247"/>
            <a:ext cx="131478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Twinkl" pitchFamily="2" charset="0"/>
              </a:rPr>
              <a:t>o</a:t>
            </a:r>
          </a:p>
        </p:txBody>
      </p:sp>
      <p:sp>
        <p:nvSpPr>
          <p:cNvPr id="25" name="TextBox 11">
            <a:extLst>
              <a:ext uri="{FF2B5EF4-FFF2-40B4-BE49-F238E27FC236}">
                <a16:creationId xmlns:a16="http://schemas.microsoft.com/office/drawing/2014/main" id="{5EDCDFEA-7E44-45F9-9D09-E2525E1A9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19850" y="621247"/>
            <a:ext cx="134524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Twinkl" pitchFamily="2" charset="0"/>
              </a:rPr>
              <a:t>g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AF06DB5-945E-4C89-A58D-A94EE2F2B796}"/>
              </a:ext>
            </a:extLst>
          </p:cNvPr>
          <p:cNvSpPr/>
          <p:nvPr/>
        </p:nvSpPr>
        <p:spPr>
          <a:xfrm>
            <a:off x="6717298" y="1203860"/>
            <a:ext cx="1716978" cy="225607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37" name="o">
            <a:hlinkClick r:id="" action="ppaction://media"/>
            <a:extLst>
              <a:ext uri="{FF2B5EF4-FFF2-40B4-BE49-F238E27FC236}">
                <a16:creationId xmlns:a16="http://schemas.microsoft.com/office/drawing/2014/main" id="{D7253356-E22E-44A9-ACBE-2823641C86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292980" y="1839245"/>
            <a:ext cx="609600" cy="609600"/>
          </a:xfrm>
          <a:prstGeom prst="rect">
            <a:avLst/>
          </a:prstGeom>
        </p:spPr>
      </p:pic>
      <p:pic>
        <p:nvPicPr>
          <p:cNvPr id="38" name="g">
            <a:hlinkClick r:id="" action="ppaction://media"/>
            <a:extLst>
              <a:ext uri="{FF2B5EF4-FFF2-40B4-BE49-F238E27FC236}">
                <a16:creationId xmlns:a16="http://schemas.microsoft.com/office/drawing/2014/main" id="{2372CDCD-C886-4E0E-8F4A-0950D5908B8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270987" y="1846796"/>
            <a:ext cx="609600" cy="609600"/>
          </a:xfrm>
          <a:prstGeom prst="rect">
            <a:avLst/>
          </a:prstGeom>
        </p:spPr>
      </p:pic>
      <p:pic>
        <p:nvPicPr>
          <p:cNvPr id="41" name="frog">
            <a:hlinkClick r:id="" action="ppaction://media"/>
            <a:extLst>
              <a:ext uri="{FF2B5EF4-FFF2-40B4-BE49-F238E27FC236}">
                <a16:creationId xmlns:a16="http://schemas.microsoft.com/office/drawing/2014/main" id="{451E913C-B508-4315-AC2B-836741E1115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66181" y="4593400"/>
            <a:ext cx="609600" cy="609600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27339090-6D4C-4889-96BD-ECD6B897F44E}"/>
              </a:ext>
            </a:extLst>
          </p:cNvPr>
          <p:cNvSpPr/>
          <p:nvPr/>
        </p:nvSpPr>
        <p:spPr>
          <a:xfrm>
            <a:off x="790256" y="813053"/>
            <a:ext cx="1717675" cy="264687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5" name="TextBox 10">
            <a:extLst>
              <a:ext uri="{FF2B5EF4-FFF2-40B4-BE49-F238E27FC236}">
                <a16:creationId xmlns:a16="http://schemas.microsoft.com/office/drawing/2014/main" id="{BF90F832-22F4-4DD6-9D72-C76BE68C82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8320" y="621247"/>
            <a:ext cx="936475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Twinkl" pitchFamily="2" charset="0"/>
              </a:rPr>
              <a:t>f</a:t>
            </a:r>
          </a:p>
        </p:txBody>
      </p:sp>
      <p:sp>
        <p:nvSpPr>
          <p:cNvPr id="46" name="TextBox 11">
            <a:extLst>
              <a:ext uri="{FF2B5EF4-FFF2-40B4-BE49-F238E27FC236}">
                <a16:creationId xmlns:a16="http://schemas.microsoft.com/office/drawing/2014/main" id="{9482CEE9-D025-4D31-AA17-DC1ED833D3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4374" y="621247"/>
            <a:ext cx="1112805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Twinkl" pitchFamily="2" charset="0"/>
              </a:rPr>
              <a:t>r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8C8EDDC-6938-451E-A23A-6A297DB9E4EA}"/>
              </a:ext>
            </a:extLst>
          </p:cNvPr>
          <p:cNvSpPr/>
          <p:nvPr/>
        </p:nvSpPr>
        <p:spPr>
          <a:xfrm>
            <a:off x="2764167" y="1203860"/>
            <a:ext cx="1716978" cy="189547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2" name="f">
            <a:hlinkClick r:id="" action="ppaction://media"/>
            <a:extLst>
              <a:ext uri="{FF2B5EF4-FFF2-40B4-BE49-F238E27FC236}">
                <a16:creationId xmlns:a16="http://schemas.microsoft.com/office/drawing/2014/main" id="{6869CA58-FD7B-4B32-85E8-F4BDD792AF9A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344293" y="1846796"/>
            <a:ext cx="609600" cy="609600"/>
          </a:xfrm>
          <a:prstGeom prst="rect">
            <a:avLst/>
          </a:prstGeom>
        </p:spPr>
      </p:pic>
      <p:pic>
        <p:nvPicPr>
          <p:cNvPr id="3" name="r">
            <a:hlinkClick r:id="" action="ppaction://media"/>
            <a:extLst>
              <a:ext uri="{FF2B5EF4-FFF2-40B4-BE49-F238E27FC236}">
                <a16:creationId xmlns:a16="http://schemas.microsoft.com/office/drawing/2014/main" id="{AC1EEE2C-19A8-496A-A18F-9B866783D85C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317856" y="184679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62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653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692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4" grpId="0"/>
      <p:bldP spid="25" grpId="0"/>
      <p:bldP spid="45" grpId="0"/>
      <p:bldP spid="4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3FB75BDB-BE6A-4594-A469-E6DBA65F75AC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CA0E25-2D97-4CDA-BA40-5737C5429058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55" t="10556" r="22031" b="20795"/>
          <a:stretch/>
        </p:blipFill>
        <p:spPr>
          <a:xfrm>
            <a:off x="3344150" y="3509975"/>
            <a:ext cx="2417098" cy="2760312"/>
          </a:xfrm>
          <a:prstGeom prst="rect">
            <a:avLst/>
          </a:prstGeom>
        </p:spPr>
      </p:pic>
      <p:sp>
        <p:nvSpPr>
          <p:cNvPr id="17" name="TextBox 10">
            <a:extLst>
              <a:ext uri="{FF2B5EF4-FFF2-40B4-BE49-F238E27FC236}">
                <a16:creationId xmlns:a16="http://schemas.microsoft.com/office/drawing/2014/main" id="{CAE36454-70C9-4E32-A835-41E6D1F3A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8653" y="627935"/>
            <a:ext cx="1196161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e</a:t>
            </a:r>
          </a:p>
        </p:txBody>
      </p:sp>
      <p:sp>
        <p:nvSpPr>
          <p:cNvPr id="18" name="TextBox 11">
            <a:extLst>
              <a:ext uri="{FF2B5EF4-FFF2-40B4-BE49-F238E27FC236}">
                <a16:creationId xmlns:a16="http://schemas.microsoft.com/office/drawing/2014/main" id="{90447273-41D9-4A4F-A17A-CA484A8456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67739" y="627935"/>
            <a:ext cx="1366080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p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B4CB8AE-D010-44DF-A3D2-BCE424E34125}"/>
              </a:ext>
            </a:extLst>
          </p:cNvPr>
          <p:cNvSpPr/>
          <p:nvPr/>
        </p:nvSpPr>
        <p:spPr>
          <a:xfrm>
            <a:off x="4685855" y="1212849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0754012-62E9-4863-BBAF-2557341C95D1}"/>
              </a:ext>
            </a:extLst>
          </p:cNvPr>
          <p:cNvSpPr/>
          <p:nvPr/>
        </p:nvSpPr>
        <p:spPr>
          <a:xfrm>
            <a:off x="6668644" y="1212850"/>
            <a:ext cx="1716978" cy="225607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2" name="step">
            <a:hlinkClick r:id="" action="ppaction://media"/>
            <a:extLst>
              <a:ext uri="{FF2B5EF4-FFF2-40B4-BE49-F238E27FC236}">
                <a16:creationId xmlns:a16="http://schemas.microsoft.com/office/drawing/2014/main" id="{6AC9DA1B-047B-46CC-A4A0-E6DA2BE78E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  <p:pic>
        <p:nvPicPr>
          <p:cNvPr id="44" name="e">
            <a:hlinkClick r:id="" action="ppaction://media"/>
            <a:extLst>
              <a:ext uri="{FF2B5EF4-FFF2-40B4-BE49-F238E27FC236}">
                <a16:creationId xmlns:a16="http://schemas.microsoft.com/office/drawing/2014/main" id="{1E3B5E5E-2116-4859-A48B-352F93C8E15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260649" y="1855786"/>
            <a:ext cx="609600" cy="609600"/>
          </a:xfrm>
          <a:prstGeom prst="rect">
            <a:avLst/>
          </a:prstGeom>
        </p:spPr>
      </p:pic>
      <p:pic>
        <p:nvPicPr>
          <p:cNvPr id="45" name="p">
            <a:hlinkClick r:id="" action="ppaction://media"/>
            <a:extLst>
              <a:ext uri="{FF2B5EF4-FFF2-40B4-BE49-F238E27FC236}">
                <a16:creationId xmlns:a16="http://schemas.microsoft.com/office/drawing/2014/main" id="{7B722D15-106F-4145-92C9-E69CA7C16F5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245979" y="1855786"/>
            <a:ext cx="609600" cy="609600"/>
          </a:xfrm>
          <a:prstGeom prst="rect">
            <a:avLst/>
          </a:prstGeom>
        </p:spPr>
      </p:pic>
      <p:sp>
        <p:nvSpPr>
          <p:cNvPr id="47" name="TextBox 10">
            <a:extLst>
              <a:ext uri="{FF2B5EF4-FFF2-40B4-BE49-F238E27FC236}">
                <a16:creationId xmlns:a16="http://schemas.microsoft.com/office/drawing/2014/main" id="{5D9FACB4-9D8A-4D49-B71E-74D6DCC123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329" y="623395"/>
            <a:ext cx="1132041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s</a:t>
            </a:r>
          </a:p>
        </p:txBody>
      </p:sp>
      <p:sp>
        <p:nvSpPr>
          <p:cNvPr id="48" name="TextBox 11">
            <a:extLst>
              <a:ext uri="{FF2B5EF4-FFF2-40B4-BE49-F238E27FC236}">
                <a16:creationId xmlns:a16="http://schemas.microsoft.com/office/drawing/2014/main" id="{795B34F3-7200-4D79-BBB3-596301A072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29415" y="623395"/>
            <a:ext cx="1015021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t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0A8D2CC1-EBC6-438A-B549-F45D7100C821}"/>
              </a:ext>
            </a:extLst>
          </p:cNvPr>
          <p:cNvSpPr/>
          <p:nvPr/>
        </p:nvSpPr>
        <p:spPr>
          <a:xfrm>
            <a:off x="747531" y="1208309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7CDC1441-7B1B-443F-92E0-5883BBEC3481}"/>
              </a:ext>
            </a:extLst>
          </p:cNvPr>
          <p:cNvSpPr/>
          <p:nvPr/>
        </p:nvSpPr>
        <p:spPr>
          <a:xfrm>
            <a:off x="2729623" y="866722"/>
            <a:ext cx="1717675" cy="223706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4" name="s">
            <a:hlinkClick r:id="" action="ppaction://media"/>
            <a:extLst>
              <a:ext uri="{FF2B5EF4-FFF2-40B4-BE49-F238E27FC236}">
                <a16:creationId xmlns:a16="http://schemas.microsoft.com/office/drawing/2014/main" id="{A8B92965-3923-4AC7-8174-E75C2BFACFB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306284" y="1855786"/>
            <a:ext cx="609600" cy="609600"/>
          </a:xfrm>
          <a:prstGeom prst="rect">
            <a:avLst/>
          </a:prstGeom>
        </p:spPr>
      </p:pic>
      <p:pic>
        <p:nvPicPr>
          <p:cNvPr id="6" name="t">
            <a:hlinkClick r:id="" action="ppaction://media"/>
            <a:extLst>
              <a:ext uri="{FF2B5EF4-FFF2-40B4-BE49-F238E27FC236}">
                <a16:creationId xmlns:a16="http://schemas.microsoft.com/office/drawing/2014/main" id="{F23E3B47-CD99-463C-8EB1-048F2F410EED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283660" y="18557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6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2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7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600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914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0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17" grpId="0"/>
      <p:bldP spid="18" grpId="0"/>
      <p:bldP spid="47" grpId="0"/>
      <p:bldP spid="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DB950C37-FFC7-4CB1-8FED-145F3322CBB1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5F80E0-04AD-4813-BB7D-F9C15F2EC034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881" y="3509975"/>
            <a:ext cx="2358815" cy="2665139"/>
          </a:xfrm>
          <a:prstGeom prst="rect">
            <a:avLst/>
          </a:prstGeom>
        </p:spPr>
      </p:pic>
      <p:sp>
        <p:nvSpPr>
          <p:cNvPr id="16" name="TextBox 10">
            <a:extLst>
              <a:ext uri="{FF2B5EF4-FFF2-40B4-BE49-F238E27FC236}">
                <a16:creationId xmlns:a16="http://schemas.microsoft.com/office/drawing/2014/main" id="{DA0D700E-674A-4A72-B580-47A2FF139F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50421" y="649790"/>
            <a:ext cx="846707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 err="1">
                <a:solidFill>
                  <a:schemeClr val="tx1"/>
                </a:solidFill>
                <a:latin typeface="+mn-lt"/>
              </a:rPr>
              <a:t>i</a:t>
            </a:r>
            <a:endParaRPr lang="en-GB" altLang="en-US" sz="166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id="{DE82775F-DAB3-49B2-A385-1391B8A2F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73669" y="648265"/>
            <a:ext cx="142539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n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D92C7A8-6C0C-40EC-9AD8-216979033029}"/>
              </a:ext>
            </a:extLst>
          </p:cNvPr>
          <p:cNvSpPr/>
          <p:nvPr/>
        </p:nvSpPr>
        <p:spPr>
          <a:xfrm>
            <a:off x="4965177" y="836613"/>
            <a:ext cx="1717675" cy="227171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16B27A8B-AC07-4BC1-AB0A-7BFC774B1152}"/>
              </a:ext>
            </a:extLst>
          </p:cNvPr>
          <p:cNvSpPr/>
          <p:nvPr/>
        </p:nvSpPr>
        <p:spPr>
          <a:xfrm>
            <a:off x="6878114" y="1212849"/>
            <a:ext cx="1716978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2" name="twin">
            <a:hlinkClick r:id="" action="ppaction://media"/>
            <a:extLst>
              <a:ext uri="{FF2B5EF4-FFF2-40B4-BE49-F238E27FC236}">
                <a16:creationId xmlns:a16="http://schemas.microsoft.com/office/drawing/2014/main" id="{B586A87B-4C51-43E2-882A-567E440829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73073" y="4537921"/>
            <a:ext cx="609600" cy="609600"/>
          </a:xfrm>
          <a:prstGeom prst="rect">
            <a:avLst/>
          </a:prstGeom>
        </p:spPr>
      </p:pic>
      <p:pic>
        <p:nvPicPr>
          <p:cNvPr id="44" name="i">
            <a:hlinkClick r:id="" action="ppaction://media"/>
            <a:extLst>
              <a:ext uri="{FF2B5EF4-FFF2-40B4-BE49-F238E27FC236}">
                <a16:creationId xmlns:a16="http://schemas.microsoft.com/office/drawing/2014/main" id="{CD33D067-7C38-4C72-9C52-F024E8A0536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536915" y="1855786"/>
            <a:ext cx="609600" cy="609600"/>
          </a:xfrm>
          <a:prstGeom prst="rect">
            <a:avLst/>
          </a:prstGeom>
        </p:spPr>
      </p:pic>
      <p:pic>
        <p:nvPicPr>
          <p:cNvPr id="45" name="n">
            <a:hlinkClick r:id="" action="ppaction://media"/>
            <a:extLst>
              <a:ext uri="{FF2B5EF4-FFF2-40B4-BE49-F238E27FC236}">
                <a16:creationId xmlns:a16="http://schemas.microsoft.com/office/drawing/2014/main" id="{A7AA0C64-560E-4BE8-B457-7CD63CA9E5B1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431803" y="1855786"/>
            <a:ext cx="609600" cy="609600"/>
          </a:xfrm>
          <a:prstGeom prst="rect">
            <a:avLst/>
          </a:prstGeom>
        </p:spPr>
      </p:pic>
      <p:sp>
        <p:nvSpPr>
          <p:cNvPr id="46" name="TextBox 10">
            <a:extLst>
              <a:ext uri="{FF2B5EF4-FFF2-40B4-BE49-F238E27FC236}">
                <a16:creationId xmlns:a16="http://schemas.microsoft.com/office/drawing/2014/main" id="{1BC779FD-B17B-45A0-8318-3E023C28B5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1062" y="649790"/>
            <a:ext cx="1015021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t</a:t>
            </a:r>
          </a:p>
        </p:txBody>
      </p:sp>
      <p:sp>
        <p:nvSpPr>
          <p:cNvPr id="47" name="TextBox 11">
            <a:extLst>
              <a:ext uri="{FF2B5EF4-FFF2-40B4-BE49-F238E27FC236}">
                <a16:creationId xmlns:a16="http://schemas.microsoft.com/office/drawing/2014/main" id="{A3A90649-76DC-48C7-ACBC-C04E4A3129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8599" y="648265"/>
            <a:ext cx="1906291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w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964A13E5-569D-4C9E-B48A-7724A3D6527C}"/>
              </a:ext>
            </a:extLst>
          </p:cNvPr>
          <p:cNvSpPr/>
          <p:nvPr/>
        </p:nvSpPr>
        <p:spPr>
          <a:xfrm>
            <a:off x="560107" y="836613"/>
            <a:ext cx="1717675" cy="227171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23F0885E-58AE-4720-861F-E0A6D690DF0B}"/>
              </a:ext>
            </a:extLst>
          </p:cNvPr>
          <p:cNvSpPr/>
          <p:nvPr/>
        </p:nvSpPr>
        <p:spPr>
          <a:xfrm>
            <a:off x="2473043" y="1212849"/>
            <a:ext cx="22674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15" name="t">
            <a:hlinkClick r:id="" action="ppaction://media"/>
            <a:extLst>
              <a:ext uri="{FF2B5EF4-FFF2-40B4-BE49-F238E27FC236}">
                <a16:creationId xmlns:a16="http://schemas.microsoft.com/office/drawing/2014/main" id="{42BF4A70-EF12-4A4E-80B7-BC686702E19C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08963" y="1855786"/>
            <a:ext cx="609600" cy="609600"/>
          </a:xfrm>
          <a:prstGeom prst="rect">
            <a:avLst/>
          </a:prstGeom>
        </p:spPr>
      </p:pic>
      <p:pic>
        <p:nvPicPr>
          <p:cNvPr id="5" name="w">
            <a:hlinkClick r:id="" action="ppaction://media"/>
            <a:extLst>
              <a:ext uri="{FF2B5EF4-FFF2-40B4-BE49-F238E27FC236}">
                <a16:creationId xmlns:a16="http://schemas.microsoft.com/office/drawing/2014/main" id="{70E2B130-229E-4054-A6FB-50F78E9B5432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301980" y="18557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568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7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12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35" fill="hold"/>
                                        <p:tgtEl>
                                          <p:spTgt spid="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044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23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4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6" grpId="0"/>
      <p:bldP spid="17" grpId="0"/>
      <p:bldP spid="46" grpId="0"/>
      <p:bldP spid="4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24F81EF1-A902-4063-B593-0277D054558B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DB5D1110-81FB-4CD1-83A0-FD5506AE32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9473" y="628249"/>
            <a:ext cx="131478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o</a:t>
            </a: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95BB3DDA-FC02-484A-9DFC-CE20F98888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5522" y="636660"/>
            <a:ext cx="1366080" cy="264687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p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4F980E3-12E0-4CCD-88BE-13B0AFAA72F5}"/>
              </a:ext>
            </a:extLst>
          </p:cNvPr>
          <p:cNvSpPr/>
          <p:nvPr/>
        </p:nvSpPr>
        <p:spPr>
          <a:xfrm>
            <a:off x="4683387" y="1215136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514522E-D104-4919-AABD-D772AED3F2A8}"/>
              </a:ext>
            </a:extLst>
          </p:cNvPr>
          <p:cNvSpPr/>
          <p:nvPr/>
        </p:nvSpPr>
        <p:spPr>
          <a:xfrm>
            <a:off x="6657300" y="1215137"/>
            <a:ext cx="1716978" cy="225607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90104F2-A7C8-44DE-B116-DAEE356A6AC3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824" y="3429000"/>
            <a:ext cx="1758313" cy="2458527"/>
          </a:xfrm>
          <a:prstGeom prst="rect">
            <a:avLst/>
          </a:prstGeom>
        </p:spPr>
      </p:pic>
      <p:pic>
        <p:nvPicPr>
          <p:cNvPr id="2" name="drop">
            <a:hlinkClick r:id="" action="ppaction://media"/>
            <a:extLst>
              <a:ext uri="{FF2B5EF4-FFF2-40B4-BE49-F238E27FC236}">
                <a16:creationId xmlns:a16="http://schemas.microsoft.com/office/drawing/2014/main" id="{C2BA8487-4657-4E87-B039-6ACAA89DAE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66796" y="4558761"/>
            <a:ext cx="609600" cy="609600"/>
          </a:xfrm>
          <a:prstGeom prst="rect">
            <a:avLst/>
          </a:prstGeom>
        </p:spPr>
      </p:pic>
      <p:pic>
        <p:nvPicPr>
          <p:cNvPr id="33" name="o">
            <a:hlinkClick r:id="" action="ppaction://media"/>
            <a:extLst>
              <a:ext uri="{FF2B5EF4-FFF2-40B4-BE49-F238E27FC236}">
                <a16:creationId xmlns:a16="http://schemas.microsoft.com/office/drawing/2014/main" id="{20F93DB5-99A0-4D07-A63B-BC028F03AB8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261645" y="1858073"/>
            <a:ext cx="609600" cy="609600"/>
          </a:xfrm>
          <a:prstGeom prst="rect">
            <a:avLst/>
          </a:prstGeom>
        </p:spPr>
      </p:pic>
      <p:pic>
        <p:nvPicPr>
          <p:cNvPr id="34" name="p">
            <a:hlinkClick r:id="" action="ppaction://media"/>
            <a:extLst>
              <a:ext uri="{FF2B5EF4-FFF2-40B4-BE49-F238E27FC236}">
                <a16:creationId xmlns:a16="http://schemas.microsoft.com/office/drawing/2014/main" id="{F976F251-A3BE-48B1-B73B-50BEDDAC8AA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193342" y="1858073"/>
            <a:ext cx="609600" cy="60960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C98EDD8A-A149-4C70-B42A-6E25FAAC0892}"/>
              </a:ext>
            </a:extLst>
          </p:cNvPr>
          <p:cNvSpPr/>
          <p:nvPr/>
        </p:nvSpPr>
        <p:spPr>
          <a:xfrm>
            <a:off x="747531" y="848970"/>
            <a:ext cx="1717675" cy="223706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82A8849-990A-48FB-9B3D-8B9F2DF2185E}"/>
              </a:ext>
            </a:extLst>
          </p:cNvPr>
          <p:cNvSpPr/>
          <p:nvPr/>
        </p:nvSpPr>
        <p:spPr>
          <a:xfrm>
            <a:off x="2729623" y="1215135"/>
            <a:ext cx="1717675" cy="187089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37" name="TextBox 10">
            <a:extLst>
              <a:ext uri="{FF2B5EF4-FFF2-40B4-BE49-F238E27FC236}">
                <a16:creationId xmlns:a16="http://schemas.microsoft.com/office/drawing/2014/main" id="{712844E5-0CCE-4BC2-9A87-10CD75BE6D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7718" y="605642"/>
            <a:ext cx="1402948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d</a:t>
            </a:r>
          </a:p>
        </p:txBody>
      </p:sp>
      <p:sp>
        <p:nvSpPr>
          <p:cNvPr id="38" name="TextBox 11">
            <a:extLst>
              <a:ext uri="{FF2B5EF4-FFF2-40B4-BE49-F238E27FC236}">
                <a16:creationId xmlns:a16="http://schemas.microsoft.com/office/drawing/2014/main" id="{BDB6B511-B5AF-4220-B0FA-08598489AA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2095" y="605642"/>
            <a:ext cx="1112805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r</a:t>
            </a:r>
          </a:p>
        </p:txBody>
      </p:sp>
      <p:pic>
        <p:nvPicPr>
          <p:cNvPr id="15" name="r">
            <a:hlinkClick r:id="" action="ppaction://media"/>
            <a:extLst>
              <a:ext uri="{FF2B5EF4-FFF2-40B4-BE49-F238E27FC236}">
                <a16:creationId xmlns:a16="http://schemas.microsoft.com/office/drawing/2014/main" id="{2C98D6F5-CA24-4A13-981C-3F497D725C8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283660" y="1858073"/>
            <a:ext cx="609600" cy="609600"/>
          </a:xfrm>
          <a:prstGeom prst="rect">
            <a:avLst/>
          </a:prstGeom>
        </p:spPr>
      </p:pic>
      <p:pic>
        <p:nvPicPr>
          <p:cNvPr id="5" name="d">
            <a:hlinkClick r:id="" action="ppaction://media"/>
            <a:extLst>
              <a:ext uri="{FF2B5EF4-FFF2-40B4-BE49-F238E27FC236}">
                <a16:creationId xmlns:a16="http://schemas.microsoft.com/office/drawing/2014/main" id="{5E7D7378-F07D-42A8-8ACF-B68E486F1411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301568" y="18580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38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88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62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914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21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0" grpId="0"/>
      <p:bldP spid="11" grpId="0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24F81EF1-A902-4063-B593-0277D054558B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E436CB-872D-41DE-A5C3-53DF509CCBA9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07118">
            <a:off x="3844330" y="3572394"/>
            <a:ext cx="1739691" cy="2433514"/>
          </a:xfrm>
          <a:prstGeom prst="rect">
            <a:avLst/>
          </a:prstGeom>
        </p:spPr>
      </p:pic>
      <p:sp>
        <p:nvSpPr>
          <p:cNvPr id="10" name="TextBox 10">
            <a:extLst>
              <a:ext uri="{FF2B5EF4-FFF2-40B4-BE49-F238E27FC236}">
                <a16:creationId xmlns:a16="http://schemas.microsoft.com/office/drawing/2014/main" id="{EA341586-88C1-46CA-857E-4774DF3CEA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6464" y="625517"/>
            <a:ext cx="139814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76E1F45B-60A1-428C-9461-0EEF85C36C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7135" y="625517"/>
            <a:ext cx="134524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g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8580420-9E3F-4E5B-A27D-2E2B1606D79E}"/>
              </a:ext>
            </a:extLst>
          </p:cNvPr>
          <p:cNvSpPr/>
          <p:nvPr/>
        </p:nvSpPr>
        <p:spPr>
          <a:xfrm>
            <a:off x="4723873" y="1214971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1A83D81-27C8-4654-A3AB-876474647B43}"/>
              </a:ext>
            </a:extLst>
          </p:cNvPr>
          <p:cNvSpPr/>
          <p:nvPr/>
        </p:nvSpPr>
        <p:spPr>
          <a:xfrm>
            <a:off x="6706665" y="1214972"/>
            <a:ext cx="1716978" cy="225607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2" name="flag">
            <a:hlinkClick r:id="" action="ppaction://media"/>
            <a:extLst>
              <a:ext uri="{FF2B5EF4-FFF2-40B4-BE49-F238E27FC236}">
                <a16:creationId xmlns:a16="http://schemas.microsoft.com/office/drawing/2014/main" id="{396B8D19-D907-4DD7-8BA2-9E137EB3E3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  <p:pic>
        <p:nvPicPr>
          <p:cNvPr id="36" name="a">
            <a:hlinkClick r:id="" action="ppaction://media"/>
            <a:extLst>
              <a:ext uri="{FF2B5EF4-FFF2-40B4-BE49-F238E27FC236}">
                <a16:creationId xmlns:a16="http://schemas.microsoft.com/office/drawing/2014/main" id="{330F5D3E-41EF-4DCA-9FF2-FF2EBD773B4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235002" y="1869191"/>
            <a:ext cx="609600" cy="609600"/>
          </a:xfrm>
          <a:prstGeom prst="rect">
            <a:avLst/>
          </a:prstGeom>
        </p:spPr>
      </p:pic>
      <p:pic>
        <p:nvPicPr>
          <p:cNvPr id="37" name="g">
            <a:hlinkClick r:id="" action="ppaction://media"/>
            <a:extLst>
              <a:ext uri="{FF2B5EF4-FFF2-40B4-BE49-F238E27FC236}">
                <a16:creationId xmlns:a16="http://schemas.microsoft.com/office/drawing/2014/main" id="{63FC2BCE-032E-435A-B652-BF03E4B1ED3D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260354" y="1866786"/>
            <a:ext cx="609600" cy="609600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334377B2-F847-4D62-B680-8EADAC093D85}"/>
              </a:ext>
            </a:extLst>
          </p:cNvPr>
          <p:cNvSpPr/>
          <p:nvPr/>
        </p:nvSpPr>
        <p:spPr>
          <a:xfrm>
            <a:off x="790256" y="821931"/>
            <a:ext cx="1717675" cy="264687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39" name="TextBox 10">
            <a:extLst>
              <a:ext uri="{FF2B5EF4-FFF2-40B4-BE49-F238E27FC236}">
                <a16:creationId xmlns:a16="http://schemas.microsoft.com/office/drawing/2014/main" id="{E5CFE3E1-1064-49CA-8589-548DADE9A2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2710" y="630125"/>
            <a:ext cx="936475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f</a:t>
            </a:r>
          </a:p>
        </p:txBody>
      </p:sp>
      <p:sp>
        <p:nvSpPr>
          <p:cNvPr id="40" name="TextBox 11">
            <a:extLst>
              <a:ext uri="{FF2B5EF4-FFF2-40B4-BE49-F238E27FC236}">
                <a16:creationId xmlns:a16="http://schemas.microsoft.com/office/drawing/2014/main" id="{76674D71-A047-4629-8D05-F11485344C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2131" y="630125"/>
            <a:ext cx="848309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l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F15AB75-F721-47C0-B06F-8AE0D5263222}"/>
              </a:ext>
            </a:extLst>
          </p:cNvPr>
          <p:cNvSpPr/>
          <p:nvPr/>
        </p:nvSpPr>
        <p:spPr>
          <a:xfrm>
            <a:off x="2764167" y="821931"/>
            <a:ext cx="1716978" cy="228628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16" name="f">
            <a:hlinkClick r:id="" action="ppaction://media"/>
            <a:extLst>
              <a:ext uri="{FF2B5EF4-FFF2-40B4-BE49-F238E27FC236}">
                <a16:creationId xmlns:a16="http://schemas.microsoft.com/office/drawing/2014/main" id="{D0AC87E0-F0C0-42EF-A044-0D49710FC60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324506" y="1866786"/>
            <a:ext cx="609600" cy="609600"/>
          </a:xfrm>
          <a:prstGeom prst="rect">
            <a:avLst/>
          </a:prstGeom>
        </p:spPr>
      </p:pic>
      <p:pic>
        <p:nvPicPr>
          <p:cNvPr id="4" name="l">
            <a:hlinkClick r:id="" action="ppaction://media"/>
            <a:extLst>
              <a:ext uri="{FF2B5EF4-FFF2-40B4-BE49-F238E27FC236}">
                <a16:creationId xmlns:a16="http://schemas.microsoft.com/office/drawing/2014/main" id="{1017F2F1-C66B-4D85-835C-2631EF58D2BC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322202" y="18667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815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6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0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88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653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4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0" grpId="0"/>
      <p:bldP spid="11" grpId="0"/>
      <p:bldP spid="39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24F81EF1-A902-4063-B593-0277D054558B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D9FFE4-AD5D-4C95-A165-F35AB4503CD7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89"/>
          <a:stretch/>
        </p:blipFill>
        <p:spPr>
          <a:xfrm>
            <a:off x="3412738" y="3115463"/>
            <a:ext cx="2612475" cy="2752677"/>
          </a:xfrm>
          <a:prstGeom prst="rect">
            <a:avLst/>
          </a:prstGeom>
        </p:spPr>
      </p:pic>
      <p:sp>
        <p:nvSpPr>
          <p:cNvPr id="10" name="TextBox 10">
            <a:extLst>
              <a:ext uri="{FF2B5EF4-FFF2-40B4-BE49-F238E27FC236}">
                <a16:creationId xmlns:a16="http://schemas.microsoft.com/office/drawing/2014/main" id="{4368CA43-6374-435F-89FE-428B1556CB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7108" y="665876"/>
            <a:ext cx="1406525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u</a:t>
            </a: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6035B9FF-69BA-44C7-9B57-EE1386697D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33072" y="683632"/>
            <a:ext cx="1993900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m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4D0DB71-E505-48F1-B2AD-4F9046FC8BB5}"/>
              </a:ext>
            </a:extLst>
          </p:cNvPr>
          <p:cNvSpPr/>
          <p:nvPr/>
        </p:nvSpPr>
        <p:spPr>
          <a:xfrm>
            <a:off x="4482199" y="1212851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05847D7-33DF-42D1-B6C1-EABDBA6C69E4}"/>
              </a:ext>
            </a:extLst>
          </p:cNvPr>
          <p:cNvSpPr/>
          <p:nvPr/>
        </p:nvSpPr>
        <p:spPr>
          <a:xfrm>
            <a:off x="6464987" y="1212851"/>
            <a:ext cx="2151321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2" name="plum">
            <a:hlinkClick r:id="" action="ppaction://media"/>
            <a:extLst>
              <a:ext uri="{FF2B5EF4-FFF2-40B4-BE49-F238E27FC236}">
                <a16:creationId xmlns:a16="http://schemas.microsoft.com/office/drawing/2014/main" id="{024763FA-D84F-4089-8F99-EBF4EC762D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  <p:pic>
        <p:nvPicPr>
          <p:cNvPr id="33" name="u">
            <a:hlinkClick r:id="" action="ppaction://media"/>
            <a:extLst>
              <a:ext uri="{FF2B5EF4-FFF2-40B4-BE49-F238E27FC236}">
                <a16:creationId xmlns:a16="http://schemas.microsoft.com/office/drawing/2014/main" id="{09B7B6D2-E07C-4ACF-91AF-787978A27B9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036236" y="1926917"/>
            <a:ext cx="609600" cy="609600"/>
          </a:xfrm>
          <a:prstGeom prst="rect">
            <a:avLst/>
          </a:prstGeom>
        </p:spPr>
      </p:pic>
      <p:pic>
        <p:nvPicPr>
          <p:cNvPr id="34" name="m">
            <a:hlinkClick r:id="" action="ppaction://media"/>
            <a:extLst>
              <a:ext uri="{FF2B5EF4-FFF2-40B4-BE49-F238E27FC236}">
                <a16:creationId xmlns:a16="http://schemas.microsoft.com/office/drawing/2014/main" id="{F8CCE544-2CF4-4892-B44B-62DFF47900F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242975" y="1926917"/>
            <a:ext cx="609600" cy="609600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9645EF36-A902-4811-9705-3ECE570C2943}"/>
              </a:ext>
            </a:extLst>
          </p:cNvPr>
          <p:cNvSpPr/>
          <p:nvPr/>
        </p:nvSpPr>
        <p:spPr>
          <a:xfrm>
            <a:off x="543368" y="1212851"/>
            <a:ext cx="1717675" cy="225595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36" name="TextBox 10">
            <a:extLst>
              <a:ext uri="{FF2B5EF4-FFF2-40B4-BE49-F238E27FC236}">
                <a16:creationId xmlns:a16="http://schemas.microsoft.com/office/drawing/2014/main" id="{592B093A-8857-45F1-A10D-87DABC500E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627" y="630123"/>
            <a:ext cx="136608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p</a:t>
            </a:r>
          </a:p>
        </p:txBody>
      </p:sp>
      <p:sp>
        <p:nvSpPr>
          <p:cNvPr id="37" name="TextBox 11">
            <a:extLst>
              <a:ext uri="{FF2B5EF4-FFF2-40B4-BE49-F238E27FC236}">
                <a16:creationId xmlns:a16="http://schemas.microsoft.com/office/drawing/2014/main" id="{31CDB883-4BD1-4488-A9C0-6F2E262DED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0963" y="630123"/>
            <a:ext cx="848309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l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DA806068-89E3-48E8-B970-EE26AF2EE598}"/>
              </a:ext>
            </a:extLst>
          </p:cNvPr>
          <p:cNvSpPr/>
          <p:nvPr/>
        </p:nvSpPr>
        <p:spPr>
          <a:xfrm>
            <a:off x="2517279" y="821929"/>
            <a:ext cx="1716978" cy="228628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17" name="l">
            <a:hlinkClick r:id="" action="ppaction://media"/>
            <a:extLst>
              <a:ext uri="{FF2B5EF4-FFF2-40B4-BE49-F238E27FC236}">
                <a16:creationId xmlns:a16="http://schemas.microsoft.com/office/drawing/2014/main" id="{DC59E326-11C4-457F-9F87-398B02CBD9BA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076139" y="1926917"/>
            <a:ext cx="609600" cy="609600"/>
          </a:xfrm>
          <a:prstGeom prst="rect">
            <a:avLst/>
          </a:prstGeom>
        </p:spPr>
      </p:pic>
      <p:pic>
        <p:nvPicPr>
          <p:cNvPr id="5" name="p">
            <a:hlinkClick r:id="" action="ppaction://media"/>
            <a:extLst>
              <a:ext uri="{FF2B5EF4-FFF2-40B4-BE49-F238E27FC236}">
                <a16:creationId xmlns:a16="http://schemas.microsoft.com/office/drawing/2014/main" id="{5CA9DBF7-283B-4507-A639-7F5CC2863B68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88447" y="19269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670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1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044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496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07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2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0" grpId="0"/>
      <p:bldP spid="11" grpId="0"/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24F81EF1-A902-4063-B593-0277D054558B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BF66C49-590A-4F9A-B00D-CD6DE55352E0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87" y="3554921"/>
            <a:ext cx="3069026" cy="2332608"/>
          </a:xfrm>
          <a:prstGeom prst="rect">
            <a:avLst/>
          </a:prstGeom>
        </p:spPr>
      </p:pic>
      <p:sp>
        <p:nvSpPr>
          <p:cNvPr id="10" name="TextBox 10">
            <a:extLst>
              <a:ext uri="{FF2B5EF4-FFF2-40B4-BE49-F238E27FC236}">
                <a16:creationId xmlns:a16="http://schemas.microsoft.com/office/drawing/2014/main" id="{AFE94F91-03A4-40D3-A4CC-A2AE939BDE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43881" y="605328"/>
            <a:ext cx="139814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FB2CA9FB-8C55-4FF0-AE07-30A5B8ECB5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4781" y="605328"/>
            <a:ext cx="136608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p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F9A0B90-B3C5-443C-8FB7-DB8298330152}"/>
              </a:ext>
            </a:extLst>
          </p:cNvPr>
          <p:cNvSpPr/>
          <p:nvPr/>
        </p:nvSpPr>
        <p:spPr>
          <a:xfrm>
            <a:off x="4695349" y="1217202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B9E11A-1189-4A3F-A70D-460B42FA9309}"/>
              </a:ext>
            </a:extLst>
          </p:cNvPr>
          <p:cNvSpPr/>
          <p:nvPr/>
        </p:nvSpPr>
        <p:spPr>
          <a:xfrm>
            <a:off x="6678138" y="1217202"/>
            <a:ext cx="1716978" cy="225607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31" name="clap">
            <a:hlinkClick r:id="" action="ppaction://media"/>
            <a:extLst>
              <a:ext uri="{FF2B5EF4-FFF2-40B4-BE49-F238E27FC236}">
                <a16:creationId xmlns:a16="http://schemas.microsoft.com/office/drawing/2014/main" id="{D302051A-63B2-485B-A62C-D3BD8068B1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66181" y="4558761"/>
            <a:ext cx="609600" cy="609600"/>
          </a:xfrm>
          <a:prstGeom prst="rect">
            <a:avLst/>
          </a:prstGeom>
        </p:spPr>
      </p:pic>
      <p:pic>
        <p:nvPicPr>
          <p:cNvPr id="36" name="a">
            <a:hlinkClick r:id="" action="ppaction://media"/>
            <a:extLst>
              <a:ext uri="{FF2B5EF4-FFF2-40B4-BE49-F238E27FC236}">
                <a16:creationId xmlns:a16="http://schemas.microsoft.com/office/drawing/2014/main" id="{193EDD8F-6954-44E1-BE79-73CA2EDC93E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225327" y="1860139"/>
            <a:ext cx="609600" cy="609600"/>
          </a:xfrm>
          <a:prstGeom prst="rect">
            <a:avLst/>
          </a:prstGeom>
        </p:spPr>
      </p:pic>
      <p:pic>
        <p:nvPicPr>
          <p:cNvPr id="37" name="p">
            <a:hlinkClick r:id="" action="ppaction://media"/>
            <a:extLst>
              <a:ext uri="{FF2B5EF4-FFF2-40B4-BE49-F238E27FC236}">
                <a16:creationId xmlns:a16="http://schemas.microsoft.com/office/drawing/2014/main" id="{B8EDD0E6-3F3C-4CA6-B878-15862BDC37D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231827" y="1928767"/>
            <a:ext cx="609600" cy="609600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7EC5ABA9-4F13-402D-BE45-FE426B45C32D}"/>
              </a:ext>
            </a:extLst>
          </p:cNvPr>
          <p:cNvSpPr/>
          <p:nvPr/>
        </p:nvSpPr>
        <p:spPr>
          <a:xfrm>
            <a:off x="771968" y="1212852"/>
            <a:ext cx="1717675" cy="189535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39" name="TextBox 10">
            <a:extLst>
              <a:ext uri="{FF2B5EF4-FFF2-40B4-BE49-F238E27FC236}">
                <a16:creationId xmlns:a16="http://schemas.microsoft.com/office/drawing/2014/main" id="{6ADDAE21-9903-40A5-A904-E8C7E5798E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9227" y="630124"/>
            <a:ext cx="1170513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c</a:t>
            </a:r>
          </a:p>
        </p:txBody>
      </p:sp>
      <p:sp>
        <p:nvSpPr>
          <p:cNvPr id="40" name="TextBox 11">
            <a:extLst>
              <a:ext uri="{FF2B5EF4-FFF2-40B4-BE49-F238E27FC236}">
                <a16:creationId xmlns:a16="http://schemas.microsoft.com/office/drawing/2014/main" id="{A271AE60-D856-4C62-A060-D6F30780A7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09563" y="630124"/>
            <a:ext cx="848309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l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C3160A63-4617-4BC8-8D5A-7046B5B46142}"/>
              </a:ext>
            </a:extLst>
          </p:cNvPr>
          <p:cNvSpPr/>
          <p:nvPr/>
        </p:nvSpPr>
        <p:spPr>
          <a:xfrm>
            <a:off x="2745879" y="821930"/>
            <a:ext cx="1716978" cy="228628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15" name="l">
            <a:hlinkClick r:id="" action="ppaction://media"/>
            <a:extLst>
              <a:ext uri="{FF2B5EF4-FFF2-40B4-BE49-F238E27FC236}">
                <a16:creationId xmlns:a16="http://schemas.microsoft.com/office/drawing/2014/main" id="{74BBCE48-C895-48A2-ACB1-6E66A9EDC9E1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299568" y="1855731"/>
            <a:ext cx="609600" cy="609600"/>
          </a:xfrm>
          <a:prstGeom prst="rect">
            <a:avLst/>
          </a:prstGeom>
        </p:spPr>
      </p:pic>
      <p:pic>
        <p:nvPicPr>
          <p:cNvPr id="2" name="c">
            <a:hlinkClick r:id="" action="ppaction://media"/>
            <a:extLst>
              <a:ext uri="{FF2B5EF4-FFF2-40B4-BE49-F238E27FC236}">
                <a16:creationId xmlns:a16="http://schemas.microsoft.com/office/drawing/2014/main" id="{E60639D8-763F-4C4B-83E5-16CF9EB81AC7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327751" y="18557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28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044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88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914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928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/>
      <p:bldP spid="11" grpId="0"/>
      <p:bldP spid="39" grpId="0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24F81EF1-A902-4063-B593-0277D054558B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15B4B08-8370-48B7-B40B-246E7567BCD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975" y="2658430"/>
            <a:ext cx="3959871" cy="3959871"/>
          </a:xfrm>
          <a:prstGeom prst="rect">
            <a:avLst/>
          </a:prstGeom>
        </p:spPr>
      </p:pic>
      <p:sp>
        <p:nvSpPr>
          <p:cNvPr id="22" name="TextBox 10">
            <a:extLst>
              <a:ext uri="{FF2B5EF4-FFF2-40B4-BE49-F238E27FC236}">
                <a16:creationId xmlns:a16="http://schemas.microsoft.com/office/drawing/2014/main" id="{E85BFA43-094B-438A-BA82-C7B1AD317D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7890" y="652794"/>
            <a:ext cx="846707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 err="1">
                <a:solidFill>
                  <a:schemeClr val="tx1"/>
                </a:solidFill>
                <a:latin typeface="+mn-lt"/>
              </a:rPr>
              <a:t>i</a:t>
            </a:r>
            <a:endParaRPr lang="en-GB" altLang="en-US" sz="166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0CBA658-71CB-43FD-93CB-93961B111018}"/>
              </a:ext>
            </a:extLst>
          </p:cNvPr>
          <p:cNvSpPr/>
          <p:nvPr/>
        </p:nvSpPr>
        <p:spPr>
          <a:xfrm>
            <a:off x="4945473" y="837110"/>
            <a:ext cx="1282190" cy="227171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5" name="TextBox 11">
            <a:extLst>
              <a:ext uri="{FF2B5EF4-FFF2-40B4-BE49-F238E27FC236}">
                <a16:creationId xmlns:a16="http://schemas.microsoft.com/office/drawing/2014/main" id="{DB45217E-39DB-4DBC-88B3-273B41250A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40913" y="648621"/>
            <a:ext cx="1993900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m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8C8EB8B-5D4C-4351-9A0B-FF030DC52091}"/>
              </a:ext>
            </a:extLst>
          </p:cNvPr>
          <p:cNvSpPr/>
          <p:nvPr/>
        </p:nvSpPr>
        <p:spPr>
          <a:xfrm>
            <a:off x="6455075" y="1213346"/>
            <a:ext cx="2151321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27" name="swim">
            <a:hlinkClick r:id="" action="ppaction://media"/>
            <a:extLst>
              <a:ext uri="{FF2B5EF4-FFF2-40B4-BE49-F238E27FC236}">
                <a16:creationId xmlns:a16="http://schemas.microsoft.com/office/drawing/2014/main" id="{0BCF651F-E381-4A3C-86D2-38B21663FA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73074" y="4558761"/>
            <a:ext cx="609600" cy="609600"/>
          </a:xfrm>
          <a:prstGeom prst="rect">
            <a:avLst/>
          </a:prstGeom>
        </p:spPr>
      </p:pic>
      <p:pic>
        <p:nvPicPr>
          <p:cNvPr id="28" name="m">
            <a:hlinkClick r:id="" action="ppaction://media"/>
            <a:extLst>
              <a:ext uri="{FF2B5EF4-FFF2-40B4-BE49-F238E27FC236}">
                <a16:creationId xmlns:a16="http://schemas.microsoft.com/office/drawing/2014/main" id="{5FF08578-52E6-469A-AE8B-FE33B37CC4D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233063" y="1856283"/>
            <a:ext cx="609600" cy="609600"/>
          </a:xfrm>
          <a:prstGeom prst="rect">
            <a:avLst/>
          </a:prstGeom>
        </p:spPr>
      </p:pic>
      <p:pic>
        <p:nvPicPr>
          <p:cNvPr id="29" name="i">
            <a:hlinkClick r:id="" action="ppaction://media"/>
            <a:extLst>
              <a:ext uri="{FF2B5EF4-FFF2-40B4-BE49-F238E27FC236}">
                <a16:creationId xmlns:a16="http://schemas.microsoft.com/office/drawing/2014/main" id="{D4745EEA-25A8-4F9A-A7ED-C501151AAD2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318339" y="1809625"/>
            <a:ext cx="609600" cy="609600"/>
          </a:xfrm>
          <a:prstGeom prst="rect">
            <a:avLst/>
          </a:prstGeom>
        </p:spPr>
      </p:pic>
      <p:sp>
        <p:nvSpPr>
          <p:cNvPr id="13" name="TextBox 10">
            <a:extLst>
              <a:ext uri="{FF2B5EF4-FFF2-40B4-BE49-F238E27FC236}">
                <a16:creationId xmlns:a16="http://schemas.microsoft.com/office/drawing/2014/main" id="{92707800-21A5-4229-89BD-CE6CEA3740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3463" y="656864"/>
            <a:ext cx="1132041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F8AF758-81A6-4A0B-B32A-85854547903F}"/>
              </a:ext>
            </a:extLst>
          </p:cNvPr>
          <p:cNvSpPr/>
          <p:nvPr/>
        </p:nvSpPr>
        <p:spPr>
          <a:xfrm>
            <a:off x="515489" y="1203839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18" name="TextBox 11">
            <a:extLst>
              <a:ext uri="{FF2B5EF4-FFF2-40B4-BE49-F238E27FC236}">
                <a16:creationId xmlns:a16="http://schemas.microsoft.com/office/drawing/2014/main" id="{1873B959-1A03-4FC3-B8AA-96718DD070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1137" y="639255"/>
            <a:ext cx="1906291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w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752B5AA-D8F9-4194-A019-B727841D7B41}"/>
              </a:ext>
            </a:extLst>
          </p:cNvPr>
          <p:cNvSpPr/>
          <p:nvPr/>
        </p:nvSpPr>
        <p:spPr>
          <a:xfrm>
            <a:off x="2455581" y="1203839"/>
            <a:ext cx="22674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20" name="w">
            <a:hlinkClick r:id="" action="ppaction://media"/>
            <a:extLst>
              <a:ext uri="{FF2B5EF4-FFF2-40B4-BE49-F238E27FC236}">
                <a16:creationId xmlns:a16="http://schemas.microsoft.com/office/drawing/2014/main" id="{E269CA41-40AC-4969-AE95-14DE559D5A82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284518" y="1811938"/>
            <a:ext cx="609600" cy="609600"/>
          </a:xfrm>
          <a:prstGeom prst="rect">
            <a:avLst/>
          </a:prstGeom>
        </p:spPr>
      </p:pic>
      <p:pic>
        <p:nvPicPr>
          <p:cNvPr id="21" name="s">
            <a:hlinkClick r:id="" action="ppaction://media"/>
            <a:extLst>
              <a:ext uri="{FF2B5EF4-FFF2-40B4-BE49-F238E27FC236}">
                <a16:creationId xmlns:a16="http://schemas.microsoft.com/office/drawing/2014/main" id="{7FF84BB7-D012-460E-849F-F8E250F516A3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69526" y="185628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578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23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123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35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071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523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  <p:bldLst>
      <p:bldP spid="22" grpId="0"/>
      <p:bldP spid="25" grpId="0"/>
      <p:bldP spid="13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24F81EF1-A902-4063-B593-0277D054558B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677E0C-A68C-469E-8CC5-46AD54B8D6B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770" y="3583516"/>
            <a:ext cx="2332422" cy="2322591"/>
          </a:xfrm>
          <a:prstGeom prst="rect">
            <a:avLst/>
          </a:prstGeom>
        </p:spPr>
      </p:pic>
      <p:sp>
        <p:nvSpPr>
          <p:cNvPr id="17" name="TextBox 10">
            <a:extLst>
              <a:ext uri="{FF2B5EF4-FFF2-40B4-BE49-F238E27FC236}">
                <a16:creationId xmlns:a16="http://schemas.microsoft.com/office/drawing/2014/main" id="{DEAD6F63-161F-43B9-806F-875E3EB616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4378" y="627607"/>
            <a:ext cx="1314784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o</a:t>
            </a:r>
          </a:p>
        </p:txBody>
      </p:sp>
      <p:sp>
        <p:nvSpPr>
          <p:cNvPr id="18" name="TextBox 11">
            <a:extLst>
              <a:ext uri="{FF2B5EF4-FFF2-40B4-BE49-F238E27FC236}">
                <a16:creationId xmlns:a16="http://schemas.microsoft.com/office/drawing/2014/main" id="{90216863-D76C-41FB-92A7-32B6134799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2010" y="618729"/>
            <a:ext cx="136608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p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1E69965-D5F2-49EC-9A80-D96D9679E14E}"/>
              </a:ext>
            </a:extLst>
          </p:cNvPr>
          <p:cNvSpPr/>
          <p:nvPr/>
        </p:nvSpPr>
        <p:spPr>
          <a:xfrm>
            <a:off x="4712578" y="1203969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E18B66E-EA98-4519-952F-67F0B1B2EB09}"/>
              </a:ext>
            </a:extLst>
          </p:cNvPr>
          <p:cNvSpPr/>
          <p:nvPr/>
        </p:nvSpPr>
        <p:spPr>
          <a:xfrm>
            <a:off x="6695367" y="1203969"/>
            <a:ext cx="1716978" cy="225607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24" name="stop">
            <a:hlinkClick r:id="" action="ppaction://media"/>
            <a:extLst>
              <a:ext uri="{FF2B5EF4-FFF2-40B4-BE49-F238E27FC236}">
                <a16:creationId xmlns:a16="http://schemas.microsoft.com/office/drawing/2014/main" id="{6994657F-4913-4AC1-8BD2-285FC3FAB4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66181" y="5085017"/>
            <a:ext cx="609600" cy="609600"/>
          </a:xfrm>
          <a:prstGeom prst="rect">
            <a:avLst/>
          </a:prstGeom>
        </p:spPr>
      </p:pic>
      <p:pic>
        <p:nvPicPr>
          <p:cNvPr id="27" name="o">
            <a:hlinkClick r:id="" action="ppaction://media"/>
            <a:extLst>
              <a:ext uri="{FF2B5EF4-FFF2-40B4-BE49-F238E27FC236}">
                <a16:creationId xmlns:a16="http://schemas.microsoft.com/office/drawing/2014/main" id="{4426BB1E-95E7-473D-AFF4-46CF333B71A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266615" y="1846906"/>
            <a:ext cx="609600" cy="609600"/>
          </a:xfrm>
          <a:prstGeom prst="rect">
            <a:avLst/>
          </a:prstGeom>
        </p:spPr>
      </p:pic>
      <p:pic>
        <p:nvPicPr>
          <p:cNvPr id="28" name="p">
            <a:hlinkClick r:id="" action="ppaction://media"/>
            <a:extLst>
              <a:ext uri="{FF2B5EF4-FFF2-40B4-BE49-F238E27FC236}">
                <a16:creationId xmlns:a16="http://schemas.microsoft.com/office/drawing/2014/main" id="{38C3FBBB-B19F-4295-A201-628582AB45A5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249056" y="1846906"/>
            <a:ext cx="609600" cy="609600"/>
          </a:xfrm>
          <a:prstGeom prst="rect">
            <a:avLst/>
          </a:prstGeom>
        </p:spPr>
      </p:pic>
      <p:sp>
        <p:nvSpPr>
          <p:cNvPr id="29" name="TextBox 10">
            <a:extLst>
              <a:ext uri="{FF2B5EF4-FFF2-40B4-BE49-F238E27FC236}">
                <a16:creationId xmlns:a16="http://schemas.microsoft.com/office/drawing/2014/main" id="{0B7CFF5A-FE1C-4BAF-A4D6-AECECA927F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4912" y="639244"/>
            <a:ext cx="1132041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s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CDF2CFA-13D9-41E0-A8D7-C8DE29ECED40}"/>
              </a:ext>
            </a:extLst>
          </p:cNvPr>
          <p:cNvSpPr/>
          <p:nvPr/>
        </p:nvSpPr>
        <p:spPr>
          <a:xfrm>
            <a:off x="726938" y="1186219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33" name="TextBox 10">
            <a:extLst>
              <a:ext uri="{FF2B5EF4-FFF2-40B4-BE49-F238E27FC236}">
                <a16:creationId xmlns:a16="http://schemas.microsoft.com/office/drawing/2014/main" id="{BD3D2D28-EFDF-4EAB-B4BF-7EAA05805D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7212" y="623159"/>
            <a:ext cx="1015021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t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068C900-0183-4438-9140-BBCC1396187F}"/>
              </a:ext>
            </a:extLst>
          </p:cNvPr>
          <p:cNvSpPr/>
          <p:nvPr/>
        </p:nvSpPr>
        <p:spPr>
          <a:xfrm>
            <a:off x="2726257" y="809982"/>
            <a:ext cx="1717675" cy="227171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15" name="s">
            <a:hlinkClick r:id="" action="ppaction://media"/>
            <a:extLst>
              <a:ext uri="{FF2B5EF4-FFF2-40B4-BE49-F238E27FC236}">
                <a16:creationId xmlns:a16="http://schemas.microsoft.com/office/drawing/2014/main" id="{42DDCB78-6BA9-40AD-B93C-16905861E577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280975" y="1846906"/>
            <a:ext cx="609600" cy="609600"/>
          </a:xfrm>
          <a:prstGeom prst="rect">
            <a:avLst/>
          </a:prstGeom>
        </p:spPr>
      </p:pic>
      <p:pic>
        <p:nvPicPr>
          <p:cNvPr id="16" name="t">
            <a:hlinkClick r:id="" action="ppaction://media"/>
            <a:extLst>
              <a:ext uri="{FF2B5EF4-FFF2-40B4-BE49-F238E27FC236}">
                <a16:creationId xmlns:a16="http://schemas.microsoft.com/office/drawing/2014/main" id="{46F6AB03-42EA-4B13-A68F-B1F323EC088D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273091" y="18469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070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123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7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62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914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336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17" grpId="0"/>
      <p:bldP spid="18" grpId="0"/>
      <p:bldP spid="29" grpId="0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>
            <a:extLst>
              <a:ext uri="{FF2B5EF4-FFF2-40B4-BE49-F238E27FC236}">
                <a16:creationId xmlns:a16="http://schemas.microsoft.com/office/drawing/2014/main" id="{24F81EF1-A902-4063-B593-0277D054558B}"/>
              </a:ext>
            </a:extLst>
          </p:cNvPr>
          <p:cNvSpPr/>
          <p:nvPr/>
        </p:nvSpPr>
        <p:spPr>
          <a:xfrm>
            <a:off x="3341717" y="3634297"/>
            <a:ext cx="2458528" cy="2458528"/>
          </a:xfrm>
          <a:prstGeom prst="ellipse">
            <a:avLst/>
          </a:prstGeom>
          <a:solidFill>
            <a:srgbClr val="6518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C8FF6E-9F1F-4A47-9651-D13B0D9CC755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3404" y="3624017"/>
            <a:ext cx="3835153" cy="2352309"/>
          </a:xfrm>
          <a:prstGeom prst="rect">
            <a:avLst/>
          </a:prstGeom>
        </p:spPr>
      </p:pic>
      <p:sp>
        <p:nvSpPr>
          <p:cNvPr id="12" name="TextBox 10">
            <a:extLst>
              <a:ext uri="{FF2B5EF4-FFF2-40B4-BE49-F238E27FC236}">
                <a16:creationId xmlns:a16="http://schemas.microsoft.com/office/drawing/2014/main" id="{792BA8C7-5F39-44DB-B56C-95683155F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8540" y="602117"/>
            <a:ext cx="1398140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a</a:t>
            </a:r>
          </a:p>
        </p:txBody>
      </p:sp>
      <p:sp>
        <p:nvSpPr>
          <p:cNvPr id="13" name="TextBox 11">
            <a:extLst>
              <a:ext uri="{FF2B5EF4-FFF2-40B4-BE49-F238E27FC236}">
                <a16:creationId xmlns:a16="http://schemas.microsoft.com/office/drawing/2014/main" id="{3AFF0877-7F88-4DD2-AAEE-5AE9E5F0F1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4589" y="619406"/>
            <a:ext cx="1359668" cy="264687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b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A761FA9-BB3A-423F-AC9D-29106F45B808}"/>
              </a:ext>
            </a:extLst>
          </p:cNvPr>
          <p:cNvSpPr/>
          <p:nvPr/>
        </p:nvSpPr>
        <p:spPr>
          <a:xfrm>
            <a:off x="4702454" y="1189004"/>
            <a:ext cx="1717675" cy="189547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132237A-DA95-446D-8498-C8067CF3277A}"/>
              </a:ext>
            </a:extLst>
          </p:cNvPr>
          <p:cNvSpPr/>
          <p:nvPr/>
        </p:nvSpPr>
        <p:spPr>
          <a:xfrm>
            <a:off x="6676367" y="828406"/>
            <a:ext cx="1716978" cy="225607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pic>
        <p:nvPicPr>
          <p:cNvPr id="19" name="crab">
            <a:hlinkClick r:id="" action="ppaction://media"/>
            <a:extLst>
              <a:ext uri="{FF2B5EF4-FFF2-40B4-BE49-F238E27FC236}">
                <a16:creationId xmlns:a16="http://schemas.microsoft.com/office/drawing/2014/main" id="{D9600A81-F6F8-4B2F-B7C4-2018B84E39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4266180" y="4558761"/>
            <a:ext cx="609600" cy="609600"/>
          </a:xfrm>
          <a:prstGeom prst="rect">
            <a:avLst/>
          </a:prstGeom>
        </p:spPr>
      </p:pic>
      <p:pic>
        <p:nvPicPr>
          <p:cNvPr id="24" name="a">
            <a:hlinkClick r:id="" action="ppaction://media"/>
            <a:extLst>
              <a:ext uri="{FF2B5EF4-FFF2-40B4-BE49-F238E27FC236}">
                <a16:creationId xmlns:a16="http://schemas.microsoft.com/office/drawing/2014/main" id="{CF99DE6E-0DD4-4633-8FB1-FCF97FF457B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256491" y="1831941"/>
            <a:ext cx="609600" cy="609600"/>
          </a:xfrm>
          <a:prstGeom prst="rect">
            <a:avLst/>
          </a:prstGeom>
        </p:spPr>
      </p:pic>
      <p:pic>
        <p:nvPicPr>
          <p:cNvPr id="25" name="b">
            <a:hlinkClick r:id="" action="ppaction://media"/>
            <a:extLst>
              <a:ext uri="{FF2B5EF4-FFF2-40B4-BE49-F238E27FC236}">
                <a16:creationId xmlns:a16="http://schemas.microsoft.com/office/drawing/2014/main" id="{FECA7B7C-8A9F-4512-B1CD-241E32556C2F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212409" y="1831941"/>
            <a:ext cx="609600" cy="60960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8C71F7E0-18AE-4B23-A453-DC6F9E71B857}"/>
              </a:ext>
            </a:extLst>
          </p:cNvPr>
          <p:cNvSpPr/>
          <p:nvPr/>
        </p:nvSpPr>
        <p:spPr>
          <a:xfrm>
            <a:off x="775334" y="1178755"/>
            <a:ext cx="1717675" cy="1895359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1" name="TextBox 10">
            <a:extLst>
              <a:ext uri="{FF2B5EF4-FFF2-40B4-BE49-F238E27FC236}">
                <a16:creationId xmlns:a16="http://schemas.microsoft.com/office/drawing/2014/main" id="{50815698-EC54-4DA7-9E22-07CB94F4BC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2593" y="596027"/>
            <a:ext cx="1170513" cy="2646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c</a:t>
            </a:r>
          </a:p>
        </p:txBody>
      </p:sp>
      <p:pic>
        <p:nvPicPr>
          <p:cNvPr id="22" name="c">
            <a:hlinkClick r:id="" action="ppaction://media"/>
            <a:extLst>
              <a:ext uri="{FF2B5EF4-FFF2-40B4-BE49-F238E27FC236}">
                <a16:creationId xmlns:a16="http://schemas.microsoft.com/office/drawing/2014/main" id="{CDADBF56-3FB2-45DA-A8FD-9E6AEDFD4129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331117" y="1821634"/>
            <a:ext cx="609600" cy="60960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56B2DC33-002B-4015-A807-9A8F689F0104}"/>
              </a:ext>
            </a:extLst>
          </p:cNvPr>
          <p:cNvSpPr/>
          <p:nvPr/>
        </p:nvSpPr>
        <p:spPr>
          <a:xfrm>
            <a:off x="2728541" y="1205520"/>
            <a:ext cx="1717675" cy="1870895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b="1"/>
          </a:p>
        </p:txBody>
      </p:sp>
      <p:sp>
        <p:nvSpPr>
          <p:cNvPr id="28" name="TextBox 11">
            <a:extLst>
              <a:ext uri="{FF2B5EF4-FFF2-40B4-BE49-F238E27FC236}">
                <a16:creationId xmlns:a16="http://schemas.microsoft.com/office/drawing/2014/main" id="{B7C3F5B0-9B35-4864-A509-63882F84F4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51013" y="596027"/>
            <a:ext cx="1112805" cy="2646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600" b="1" dirty="0">
                <a:solidFill>
                  <a:schemeClr val="tx1"/>
                </a:solidFill>
                <a:latin typeface="+mn-lt"/>
              </a:rPr>
              <a:t>r</a:t>
            </a:r>
          </a:p>
        </p:txBody>
      </p:sp>
      <p:pic>
        <p:nvPicPr>
          <p:cNvPr id="29" name="r">
            <a:hlinkClick r:id="" action="ppaction://media"/>
            <a:extLst>
              <a:ext uri="{FF2B5EF4-FFF2-40B4-BE49-F238E27FC236}">
                <a16:creationId xmlns:a16="http://schemas.microsoft.com/office/drawing/2014/main" id="{7184E2C3-E549-4018-A6D6-C47ECF31E7E8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3282578" y="184845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353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600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88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8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107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345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 showWhenStopped="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 showWhenStopped="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 showWhenStopped="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12" grpId="0"/>
      <p:bldP spid="13" grpId="0"/>
      <p:bldP spid="21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0A99940-38AE-4522-B166-64EDF99550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679" y="673469"/>
            <a:ext cx="2782221" cy="26497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2E55822-5599-4ABE-B502-2FCC087913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408"/>
          <a:stretch/>
        </p:blipFill>
        <p:spPr>
          <a:xfrm>
            <a:off x="621083" y="2103541"/>
            <a:ext cx="4872952" cy="411628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FB5471C-2A6D-43B9-96FB-AC33BCB00C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0084" y="602576"/>
            <a:ext cx="5373396" cy="532617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FC24E5-08AF-4057-A4AA-D64DE606D7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4723" y="2599928"/>
            <a:ext cx="5614553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800" b="1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+mn-lt"/>
              </a:rPr>
              <a:t>Well done!</a:t>
            </a:r>
          </a:p>
        </p:txBody>
      </p:sp>
    </p:spTree>
    <p:extLst>
      <p:ext uri="{BB962C8B-B14F-4D97-AF65-F5344CB8AC3E}">
        <p14:creationId xmlns:p14="http://schemas.microsoft.com/office/powerpoint/2010/main" val="3768175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524</TotalTime>
  <Words>43</Words>
  <Application>Microsoft Office PowerPoint</Application>
  <PresentationFormat>On-screen Show (4:3)</PresentationFormat>
  <Paragraphs>41</Paragraphs>
  <Slides>13</Slides>
  <Notes>0</Notes>
  <HiddenSlides>0</HiddenSlides>
  <MMClips>50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Sassoon Infant Rg</vt:lpstr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Ella Drayson</dc:creator>
  <cp:lastModifiedBy>user</cp:lastModifiedBy>
  <cp:revision>34</cp:revision>
  <dcterms:created xsi:type="dcterms:W3CDTF">2020-06-19T15:51:59Z</dcterms:created>
  <dcterms:modified xsi:type="dcterms:W3CDTF">2021-02-21T14:25:27Z</dcterms:modified>
</cp:coreProperties>
</file>