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88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counting/early-years-number-counting-activities/one-more-one-less-activities-counting-activities-counting-mathematics-early-year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counting/early-years-number-counting-activities/one-more-one-less-activities-counting-activities-counting-mathematics-early-year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counting/early-years-number-counting-activities/one-more-one-less-activities-counting-activities-counting-mathematics-early-years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9.xml"/><Relationship Id="rId4" Type="http://schemas.openxmlformats.org/officeDocument/2006/relationships/slide" Target="slide7.xml"/><Relationship Id="rId9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id="{B0298873-A13E-4D40-BB63-D440791BC083}"/>
              </a:ext>
            </a:extLst>
          </p:cNvPr>
          <p:cNvSpPr/>
          <p:nvPr/>
        </p:nvSpPr>
        <p:spPr>
          <a:xfrm>
            <a:off x="2923504" y="1171977"/>
            <a:ext cx="1880316" cy="1133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3" action="ppaction://hlinksldjump"/>
            <a:extLst>
              <a:ext uri="{FF2B5EF4-FFF2-40B4-BE49-F238E27FC236}">
                <a16:creationId xmlns:a16="http://schemas.microsoft.com/office/drawing/2014/main" id="{08753F4E-8246-4F64-BB82-BA17A6FE3723}"/>
              </a:ext>
            </a:extLst>
          </p:cNvPr>
          <p:cNvSpPr/>
          <p:nvPr/>
        </p:nvSpPr>
        <p:spPr>
          <a:xfrm>
            <a:off x="667554" y="3429000"/>
            <a:ext cx="2255949" cy="1258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50C8D04D-58CE-4CB7-8AEA-DC7AF19AF69C}"/>
              </a:ext>
            </a:extLst>
          </p:cNvPr>
          <p:cNvSpPr/>
          <p:nvPr/>
        </p:nvSpPr>
        <p:spPr>
          <a:xfrm>
            <a:off x="2111403" y="4619007"/>
            <a:ext cx="2151504" cy="1446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3" action="ppaction://hlinksldjump"/>
            <a:extLst>
              <a:ext uri="{FF2B5EF4-FFF2-40B4-BE49-F238E27FC236}">
                <a16:creationId xmlns:a16="http://schemas.microsoft.com/office/drawing/2014/main" id="{4F2F10CE-E8E6-4A82-8F34-90639EC1EB8A}"/>
              </a:ext>
            </a:extLst>
          </p:cNvPr>
          <p:cNvSpPr/>
          <p:nvPr/>
        </p:nvSpPr>
        <p:spPr>
          <a:xfrm>
            <a:off x="3638989" y="3591059"/>
            <a:ext cx="2581510" cy="15604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4" action="ppaction://hlinksldjump"/>
            <a:extLst>
              <a:ext uri="{FF2B5EF4-FFF2-40B4-BE49-F238E27FC236}">
                <a16:creationId xmlns:a16="http://schemas.microsoft.com/office/drawing/2014/main" id="{FBCA6429-2FE5-4A76-9390-E5A0919EB15F}"/>
              </a:ext>
            </a:extLst>
          </p:cNvPr>
          <p:cNvSpPr/>
          <p:nvPr/>
        </p:nvSpPr>
        <p:spPr>
          <a:xfrm>
            <a:off x="791342" y="1807550"/>
            <a:ext cx="1462461" cy="92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4" action="ppaction://hlinksldjump"/>
            <a:extLst>
              <a:ext uri="{FF2B5EF4-FFF2-40B4-BE49-F238E27FC236}">
                <a16:creationId xmlns:a16="http://schemas.microsoft.com/office/drawing/2014/main" id="{AECBC504-839B-4A71-9B3B-651EC90329AE}"/>
              </a:ext>
            </a:extLst>
          </p:cNvPr>
          <p:cNvSpPr/>
          <p:nvPr/>
        </p:nvSpPr>
        <p:spPr>
          <a:xfrm>
            <a:off x="6745663" y="1277261"/>
            <a:ext cx="1462461" cy="92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5" action="ppaction://hlinksldjump"/>
            <a:extLst>
              <a:ext uri="{FF2B5EF4-FFF2-40B4-BE49-F238E27FC236}">
                <a16:creationId xmlns:a16="http://schemas.microsoft.com/office/drawing/2014/main" id="{1E75FCE6-C536-4840-9312-DE657FF9318F}"/>
              </a:ext>
            </a:extLst>
          </p:cNvPr>
          <p:cNvSpPr/>
          <p:nvPr/>
        </p:nvSpPr>
        <p:spPr>
          <a:xfrm>
            <a:off x="791341" y="5254472"/>
            <a:ext cx="895791" cy="92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6" action="ppaction://hlinksldjump"/>
            <a:extLst>
              <a:ext uri="{FF2B5EF4-FFF2-40B4-BE49-F238E27FC236}">
                <a16:creationId xmlns:a16="http://schemas.microsoft.com/office/drawing/2014/main" id="{22E59DEC-3DB3-4188-9946-901A9737A397}"/>
              </a:ext>
            </a:extLst>
          </p:cNvPr>
          <p:cNvSpPr/>
          <p:nvPr/>
        </p:nvSpPr>
        <p:spPr>
          <a:xfrm>
            <a:off x="5218810" y="5153910"/>
            <a:ext cx="1462461" cy="92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7" action="ppaction://hlinksldjump"/>
            <a:extLst>
              <a:ext uri="{FF2B5EF4-FFF2-40B4-BE49-F238E27FC236}">
                <a16:creationId xmlns:a16="http://schemas.microsoft.com/office/drawing/2014/main" id="{07DC0A2A-E4E0-4B68-82B6-09DFFBA43DF4}"/>
              </a:ext>
            </a:extLst>
          </p:cNvPr>
          <p:cNvSpPr/>
          <p:nvPr/>
        </p:nvSpPr>
        <p:spPr>
          <a:xfrm>
            <a:off x="7063354" y="5254472"/>
            <a:ext cx="1462461" cy="787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8" action="ppaction://hlinksldjump"/>
            <a:extLst>
              <a:ext uri="{FF2B5EF4-FFF2-40B4-BE49-F238E27FC236}">
                <a16:creationId xmlns:a16="http://schemas.microsoft.com/office/drawing/2014/main" id="{22F7B3A5-76CF-4DEA-A759-58D4BDAB007F}"/>
              </a:ext>
            </a:extLst>
          </p:cNvPr>
          <p:cNvSpPr/>
          <p:nvPr/>
        </p:nvSpPr>
        <p:spPr>
          <a:xfrm>
            <a:off x="6455181" y="4501060"/>
            <a:ext cx="1181993" cy="657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9" action="ppaction://hlinksldjump"/>
            <a:extLst>
              <a:ext uri="{FF2B5EF4-FFF2-40B4-BE49-F238E27FC236}">
                <a16:creationId xmlns:a16="http://schemas.microsoft.com/office/drawing/2014/main" id="{422B560D-94A7-4B23-B354-C5CFFFA72A73}"/>
              </a:ext>
            </a:extLst>
          </p:cNvPr>
          <p:cNvSpPr/>
          <p:nvPr/>
        </p:nvSpPr>
        <p:spPr>
          <a:xfrm>
            <a:off x="2923503" y="2401052"/>
            <a:ext cx="994882" cy="1446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9" action="ppaction://hlinksldjump"/>
            <a:extLst>
              <a:ext uri="{FF2B5EF4-FFF2-40B4-BE49-F238E27FC236}">
                <a16:creationId xmlns:a16="http://schemas.microsoft.com/office/drawing/2014/main" id="{3D999FF2-1CF6-4A98-9BB5-3948571A6252}"/>
              </a:ext>
            </a:extLst>
          </p:cNvPr>
          <p:cNvSpPr/>
          <p:nvPr/>
        </p:nvSpPr>
        <p:spPr>
          <a:xfrm>
            <a:off x="7139732" y="2849668"/>
            <a:ext cx="1336713" cy="15604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C2B746-1739-4FEE-9330-43B2A1C53A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961" y="1983276"/>
            <a:ext cx="3179339" cy="22812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91E10B-3046-4028-A3C1-4C7E368D1A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728466"/>
            <a:ext cx="2404319" cy="13410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8FB0829-B3DB-4E90-AFF6-A7DE8C84EB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56" y="2372555"/>
            <a:ext cx="2957828" cy="16584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380C5C-C269-469A-A9F4-40A935D6F5A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126" y="4114187"/>
            <a:ext cx="2957828" cy="164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FB0829-B3DB-4E90-AFF6-A7DE8C84EB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02" y="1219200"/>
            <a:ext cx="2890885" cy="40892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1D2370-9F17-4EC2-AE68-7793346CE6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865" y="1219200"/>
            <a:ext cx="2890885" cy="408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91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FB0829-B3DB-4E90-AFF6-A7DE8C84EB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19">
            <a:off x="1302302" y="1454867"/>
            <a:ext cx="3751451" cy="22108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795874-ADA3-4825-BC1C-5C4D343AC5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576">
            <a:off x="2597788" y="3162300"/>
            <a:ext cx="3751451" cy="22108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393066-D26A-4B61-9121-444F4345F8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8276">
            <a:off x="4438650" y="1674416"/>
            <a:ext cx="3751451" cy="221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19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95874-ADA3-4825-BC1C-5C4D343AC5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5770">
            <a:off x="5710669" y="1327375"/>
            <a:ext cx="1934092" cy="27351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A3A1C1-C274-4F16-A29E-43EC3151BB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5770">
            <a:off x="4306859" y="2903699"/>
            <a:ext cx="1934092" cy="27351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6E0170-B46A-42C1-9A9F-5C2375161C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5770">
            <a:off x="2903050" y="867509"/>
            <a:ext cx="1934092" cy="2735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9F55725-B984-4A47-94E9-6B7DCCB202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5770">
            <a:off x="1354037" y="2575405"/>
            <a:ext cx="1934092" cy="273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3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F55725-B984-4A47-94E9-6B7DCCB202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9453">
            <a:off x="1039994" y="1038577"/>
            <a:ext cx="3898308" cy="19908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13E24A-814B-46D8-905A-AA8D12CACF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9453">
            <a:off x="3955843" y="3264306"/>
            <a:ext cx="3898308" cy="19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77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F55725-B984-4A47-94E9-6B7DCCB202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49" y="1415905"/>
            <a:ext cx="6813901" cy="361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25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F55725-B984-4A47-94E9-6B7DCCB202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423" y="1327004"/>
            <a:ext cx="5023153" cy="385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56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48</TotalTime>
  <Words>35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user</cp:lastModifiedBy>
  <cp:revision>6</cp:revision>
  <dcterms:created xsi:type="dcterms:W3CDTF">2020-07-31T14:01:47Z</dcterms:created>
  <dcterms:modified xsi:type="dcterms:W3CDTF">2021-06-21T11:23:26Z</dcterms:modified>
</cp:coreProperties>
</file>