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>
      <p:cViewPr>
        <p:scale>
          <a:sx n="71" d="100"/>
          <a:sy n="71" d="100"/>
        </p:scale>
        <p:origin x="29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22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621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64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41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430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67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44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47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705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93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75DC1-C8C6-4E12-AC30-90CE44D5AC29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19716-94B1-4A88-A5D1-A216F3CC2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20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amping Scene Background | Bible illustrations, Kids vector, Vector f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18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29584" y="-307879"/>
            <a:ext cx="7532832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5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Camping</a:t>
            </a:r>
            <a:endParaRPr lang="en-US" sz="1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864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When some people go on holiday they like to go to a campsite.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ampsites in the Cairngorms National Park - Visit Cairngor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4" y="1862051"/>
            <a:ext cx="11853949" cy="480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01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When people go to a campsite they like to stay in a tent.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6148" name="Picture 4" descr="World Famous Sports 5-Person Camping Tent: Amazon.in: Sports, Fitness &amp;  Outdo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224" y="1785791"/>
            <a:ext cx="8901952" cy="486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829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A tent is usually made from fabric and is held up and supported with poles.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Guide to Tent P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392" y="2061882"/>
            <a:ext cx="3591673" cy="456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ehrGo Aluminum Rod Tent Pole Replacement Accessories: Amazon.co.uk: Sports  &amp; Outdoo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983" y="2061882"/>
            <a:ext cx="3634781" cy="456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Makalu Alpine Tent | Simo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47" y="2061882"/>
            <a:ext cx="3683027" cy="456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496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Tents can be different shapes and sizes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HOW TO CHOOSE A TENT - mcc outdo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1" y="1228166"/>
            <a:ext cx="11376213" cy="530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739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ent Designs, Styles and Types – Intents Outdoo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187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Then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8196" name="Picture 4" descr="Wedge tent - simple and effective | Tent, Viking camp, Tent cam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28" y="1694330"/>
            <a:ext cx="5286001" cy="472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A Look Back At 1950's Camping – The Concealed G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412" y="1509339"/>
            <a:ext cx="5193740" cy="490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376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950's us army pup tent | Tent, Best camping gear, Shelter ten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8" t="3813" r="12037" b="12504"/>
          <a:stretch/>
        </p:blipFill>
        <p:spPr bwMode="auto">
          <a:xfrm>
            <a:off x="340657" y="439271"/>
            <a:ext cx="5531225" cy="604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1950s family camping Photographer: Ralph Morse | Camping experience,  Camping trips, Camping u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18" y="439271"/>
            <a:ext cx="5471645" cy="604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76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anose="030F0702030302020204" pitchFamily="66" charset="0"/>
              </a:rPr>
              <a:t>Now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pic>
        <p:nvPicPr>
          <p:cNvPr id="7172" name="Picture 4" descr="Weve rounded up a selection of the best new tents for 2017 designed for  family campers and those who prefer … | Family tent camping, Easy camping  hacks, Family t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5" y="1918447"/>
            <a:ext cx="5774204" cy="467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Amazon.com : BFULL Camping Tents 2-3 Person Lightweight Backpacking Tents  for Hiking Camping Outdoor Travel, Waterproof Pestproof Windproof Double  Layer Easy Setup Dome Tent : Sports &amp; Outdoo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295" y="1918447"/>
            <a:ext cx="5477436" cy="467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234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rge Family Tents Inflatable Tents 2 - 8 Berth Cheap Festival Tents – OLP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97" y="250171"/>
            <a:ext cx="5707343" cy="640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igh Peak Durban 5 | Buy a large family tent onlin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40" b="28786"/>
          <a:stretch/>
        </p:blipFill>
        <p:spPr bwMode="auto">
          <a:xfrm>
            <a:off x="6221506" y="645459"/>
            <a:ext cx="5789893" cy="588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069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255" y="216131"/>
            <a:ext cx="11853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Some people like to make tents at home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25 Great Stay-cation Ideas | Backyard camping, Outdoor, Backyar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7"/>
          <a:stretch/>
        </p:blipFill>
        <p:spPr bwMode="auto">
          <a:xfrm>
            <a:off x="272142" y="1295400"/>
            <a:ext cx="5747658" cy="532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irl lying in homemade garden tent using digital tablet Stock Photo - Alam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34"/>
          <a:stretch/>
        </p:blipFill>
        <p:spPr bwMode="auto">
          <a:xfrm>
            <a:off x="6122894" y="1295400"/>
            <a:ext cx="5764307" cy="532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18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 Ways to Create an Indoor Tent - wikiH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22" y="351024"/>
            <a:ext cx="5922496" cy="628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15 Ways to make tent (DIY tent) - Craftionary | Kids play tent, Diy tent,  Play t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870" y="351024"/>
            <a:ext cx="5588187" cy="628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538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62</Words>
  <Application>Microsoft Office PowerPoint</Application>
  <PresentationFormat>Widescreen</PresentationFormat>
  <Paragraphs>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8</cp:revision>
  <dcterms:created xsi:type="dcterms:W3CDTF">2021-01-26T18:37:42Z</dcterms:created>
  <dcterms:modified xsi:type="dcterms:W3CDTF">2021-01-26T19:35:03Z</dcterms:modified>
</cp:coreProperties>
</file>