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8" r:id="rId11"/>
    <p:sldId id="267" r:id="rId12"/>
    <p:sldId id="269" r:id="rId13"/>
    <p:sldId id="265" r:id="rId14"/>
    <p:sldId id="266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7" autoAdjust="0"/>
    <p:restoredTop sz="94660"/>
  </p:normalViewPr>
  <p:slideViewPr>
    <p:cSldViewPr snapToGrid="0">
      <p:cViewPr>
        <p:scale>
          <a:sx n="79" d="100"/>
          <a:sy n="79" d="100"/>
        </p:scale>
        <p:origin x="72" y="4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12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684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221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172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905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28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44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313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867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620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270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125F7-A16E-4FCD-B70E-0D7F1AA1F981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FAA37-BD95-48D5-9258-166A38B8C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453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girl the bear and the magic sho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54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2614" b="12360"/>
          <a:stretch/>
        </p:blipFill>
        <p:spPr>
          <a:xfrm>
            <a:off x="1051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3795" y="89012"/>
            <a:ext cx="6111347" cy="12926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There once was a little girl called Josephine who loved running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Her old running shoes were too tight, so she went into a shoe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 shop and tried on some new ones. They were red and they had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a label saying ‘Magic Shoes’.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13986" y="5358604"/>
            <a:ext cx="5616338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“What’s magic about them?” asked Josephine.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“Aha! Wait and see”, said the shoe shop lady.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Josephine bought the shoes and decided to go for a run.</a:t>
            </a:r>
          </a:p>
        </p:txBody>
      </p:sp>
    </p:spTree>
    <p:extLst>
      <p:ext uri="{BB962C8B-B14F-4D97-AF65-F5344CB8AC3E}">
        <p14:creationId xmlns:p14="http://schemas.microsoft.com/office/powerpoint/2010/main" val="380193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2268" b="1263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2347" y="5332651"/>
            <a:ext cx="4954187" cy="11695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Pit-a-pat, pit-a-pat went the shoes.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But then she heard another sound, Click-click, click-click!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Josephine turned around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A bear with a backpack was following her!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13855" y="5763538"/>
            <a:ext cx="3481437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Click-click went his claws on the road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Josephine ran faster, So did the bear.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Pit-a-pat, click-click!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34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4402" b="1492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686" y="433944"/>
            <a:ext cx="4582260" cy="12926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The road went uphill, up and up it went until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It stopped at the bottom of a snowy mountain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Josephine stopped too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“I’ll never get up that” she said.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5326" y="518382"/>
            <a:ext cx="5008650" cy="11695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“Yes you will,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Oh yes you will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And start climbing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And don’t stand still” came a voice - or rather two voices. </a:t>
            </a:r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0" y="6027003"/>
            <a:ext cx="5477777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The voices seemed to be coming from Josephine’s feet.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Josephine looked down and was amazed to see her new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Running shoes changing into…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45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1471" b="1044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07767" y="5813951"/>
            <a:ext cx="1955349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… blue snow boots.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41228" y="675573"/>
            <a:ext cx="5278995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Crunch, crunch, crunch!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Josephine crunched her way up the snowy mountain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But – Crunch, crunch, crunch! – the bear was still behind her.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3063" b="122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185" y="522223"/>
            <a:ext cx="4372546" cy="10464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Josephine reached the top of the mountain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The other side was very steep.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“I’ll never get down there” she said.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40874" y="715867"/>
            <a:ext cx="3701986" cy="11695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“Yes you will,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Oh yes you ill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Just start skiing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A</a:t>
            </a:r>
            <a:r>
              <a:rPr lang="en-GB" sz="1400" dirty="0" smtClean="0">
                <a:latin typeface="Comic Sans MS" panose="030F0702030302020204" pitchFamily="66" charset="0"/>
              </a:rPr>
              <a:t>nd don’t stand still” came the two voices.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54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4588" b="1465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5801" y="4398620"/>
            <a:ext cx="4475913" cy="18158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Josephine looked down and saw that she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</a:t>
            </a:r>
            <a:r>
              <a:rPr lang="en-GB" sz="1400" dirty="0" smtClean="0">
                <a:latin typeface="Comic Sans MS" panose="030F0702030302020204" pitchFamily="66" charset="0"/>
              </a:rPr>
              <a:t>as wearing a pair of green skis.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 err="1" smtClean="0">
                <a:latin typeface="Comic Sans MS" panose="030F0702030302020204" pitchFamily="66" charset="0"/>
              </a:rPr>
              <a:t>Whee</a:t>
            </a:r>
            <a:r>
              <a:rPr lang="en-GB" sz="1400" dirty="0" smtClean="0">
                <a:latin typeface="Comic Sans MS" panose="030F0702030302020204" pitchFamily="66" charset="0"/>
              </a:rPr>
              <a:t>! Whizz! Josephine skied down the mountain,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But – </a:t>
            </a:r>
            <a:r>
              <a:rPr lang="en-GB" sz="1400" dirty="0" err="1" smtClean="0">
                <a:latin typeface="Comic Sans MS" panose="030F0702030302020204" pitchFamily="66" charset="0"/>
              </a:rPr>
              <a:t>Whee</a:t>
            </a:r>
            <a:r>
              <a:rPr lang="en-GB" sz="1400" dirty="0" smtClean="0">
                <a:latin typeface="Comic Sans MS" panose="030F0702030302020204" pitchFamily="66" charset="0"/>
              </a:rPr>
              <a:t>! Whizz! Behind her the bear was sliding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down on his bottom.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84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9440" b="11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3795" y="566091"/>
            <a:ext cx="5835586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At the foot of the mountain was a bog. The mud was thick and deep.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“I’ll never get through this” said Josephine. 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36372" y="5430990"/>
            <a:ext cx="3701986" cy="11695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“Yes you will,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Oh yes you ill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Just start skiing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A</a:t>
            </a:r>
            <a:r>
              <a:rPr lang="en-GB" sz="1400" dirty="0" smtClean="0">
                <a:latin typeface="Comic Sans MS" panose="030F0702030302020204" pitchFamily="66" charset="0"/>
              </a:rPr>
              <a:t>nd don’t stand still” came the two voices.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And the skis turned into…</a:t>
            </a:r>
          </a:p>
        </p:txBody>
      </p:sp>
      <p:sp>
        <p:nvSpPr>
          <p:cNvPr id="6" name="Rectangle 5"/>
          <p:cNvSpPr/>
          <p:nvPr/>
        </p:nvSpPr>
        <p:spPr>
          <a:xfrm>
            <a:off x="10344647" y="5844209"/>
            <a:ext cx="1725433" cy="5327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23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0801" b="101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99901" y="596598"/>
            <a:ext cx="3701986" cy="16004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… Yellow wellies!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Squelch, squelch, squelch!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Josephine squelched through the bog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But – Squelch, squelch, squelch! – the bear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was still running after her.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52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1648" b="13235"/>
          <a:stretch/>
        </p:blipFill>
        <p:spPr>
          <a:xfrm>
            <a:off x="0" y="0"/>
            <a:ext cx="12192000" cy="69186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72317" y="5232209"/>
            <a:ext cx="5737520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“Yes you will,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Oh yes you ill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Just start skiing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A</a:t>
            </a:r>
            <a:r>
              <a:rPr lang="en-GB" sz="1400" dirty="0" smtClean="0">
                <a:latin typeface="Comic Sans MS" panose="030F0702030302020204" pitchFamily="66" charset="0"/>
              </a:rPr>
              <a:t>nd don’t stand still” came the two voices, and the wellies turned into…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5904" y="318302"/>
            <a:ext cx="4990096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Josephine came to a lake, “I’ll never get across” she said.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51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2527" b="124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932" y="310351"/>
            <a:ext cx="4823120" cy="16004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… orange flippers!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 err="1" smtClean="0">
                <a:latin typeface="Comic Sans MS" panose="030F0702030302020204" pitchFamily="66" charset="0"/>
              </a:rPr>
              <a:t>Splish</a:t>
            </a:r>
            <a:r>
              <a:rPr lang="en-GB" sz="1400" dirty="0" smtClean="0">
                <a:latin typeface="Comic Sans MS" panose="030F0702030302020204" pitchFamily="66" charset="0"/>
              </a:rPr>
              <a:t>, splash! Josephine swam across the lake.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But – </a:t>
            </a:r>
            <a:r>
              <a:rPr lang="en-GB" sz="1400" dirty="0" err="1" smtClean="0">
                <a:latin typeface="Comic Sans MS" panose="030F0702030302020204" pitchFamily="66" charset="0"/>
              </a:rPr>
              <a:t>Splish</a:t>
            </a:r>
            <a:r>
              <a:rPr lang="en-GB" sz="1400" dirty="0" smtClean="0">
                <a:latin typeface="Comic Sans MS" panose="030F0702030302020204" pitchFamily="66" charset="0"/>
              </a:rPr>
              <a:t>, splash! – the bear was swimming after her.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He was getting closer!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56889" y="5884214"/>
            <a:ext cx="4868850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“I’m getting too tired to swim” thought Josephine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But then she came to an island in the middle of the lake.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80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1885" r="4402" b="1155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6892" y="5868313"/>
            <a:ext cx="4361943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Josephine waded out of the water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She kicked off her flippers and climbed up a tree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63193" y="684061"/>
            <a:ext cx="5255812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The bear climbed out and stood at the bottom of the tree.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“Come down!” he called. 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63193" y="5791233"/>
            <a:ext cx="4451498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“But you’ll eat me” said Josephine.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“No I won’t” said the bear.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“Then why were you chasing me?” asked Josephine.</a:t>
            </a:r>
          </a:p>
        </p:txBody>
      </p:sp>
    </p:spTree>
    <p:extLst>
      <p:ext uri="{BB962C8B-B14F-4D97-AF65-F5344CB8AC3E}">
        <p14:creationId xmlns:p14="http://schemas.microsoft.com/office/powerpoint/2010/main" val="244597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89" t="12784" b="12367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2150" y="5526406"/>
            <a:ext cx="5462545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“I was chasing you because you left your old shoes behind in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t</a:t>
            </a:r>
            <a:r>
              <a:rPr lang="en-GB" sz="1400" dirty="0" smtClean="0">
                <a:latin typeface="Comic Sans MS" panose="030F0702030302020204" pitchFamily="66" charset="0"/>
              </a:rPr>
              <a:t>he shop” said the bear. “The shoe shop lady asked me to give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t</a:t>
            </a:r>
            <a:r>
              <a:rPr lang="en-GB" sz="1400" dirty="0" smtClean="0">
                <a:latin typeface="Comic Sans MS" panose="030F0702030302020204" pitchFamily="66" charset="0"/>
              </a:rPr>
              <a:t>hem back to you” and he took them out of his backpack.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28021" y="525035"/>
            <a:ext cx="5494351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Josephine climbed down the tree.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“Thank you” she said, “But what were you doing in the shop?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Bears don’t need shoes, do they?”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“Oh, that was a mistake” said the bear, “I didn’t mean to go into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the shoe shop I meant to go into the fish shop next door”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48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5049" b="157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9391" y="78569"/>
            <a:ext cx="4600625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sz="1600" dirty="0" smtClean="0">
              <a:latin typeface="Comic Sans MS" panose="030F0702030302020204" pitchFamily="66" charset="0"/>
            </a:endParaRPr>
          </a:p>
          <a:p>
            <a:r>
              <a:rPr lang="en-GB" sz="1600" dirty="0" smtClean="0">
                <a:latin typeface="Comic Sans MS" panose="030F0702030302020204" pitchFamily="66" charset="0"/>
              </a:rPr>
              <a:t>Then the flippers laughed;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“Ha </a:t>
            </a:r>
            <a:r>
              <a:rPr lang="en-GB" sz="1600" dirty="0" err="1" smtClean="0">
                <a:latin typeface="Comic Sans MS" panose="030F0702030302020204" pitchFamily="66" charset="0"/>
              </a:rPr>
              <a:t>ha</a:t>
            </a:r>
            <a:r>
              <a:rPr lang="en-GB" sz="1600" dirty="0" smtClean="0"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latin typeface="Comic Sans MS" panose="030F0702030302020204" pitchFamily="66" charset="0"/>
              </a:rPr>
              <a:t>ha</a:t>
            </a:r>
            <a:r>
              <a:rPr lang="en-GB" sz="1600" dirty="0" smtClean="0">
                <a:latin typeface="Comic Sans MS" panose="030F0702030302020204" pitchFamily="66" charset="0"/>
              </a:rPr>
              <a:t>!</a:t>
            </a:r>
          </a:p>
          <a:p>
            <a:r>
              <a:rPr lang="en-GB" sz="1600" dirty="0" err="1" smtClean="0">
                <a:latin typeface="Comic Sans MS" panose="030F0702030302020204" pitchFamily="66" charset="0"/>
              </a:rPr>
              <a:t>Ho</a:t>
            </a:r>
            <a:r>
              <a:rPr lang="en-GB" sz="1600" dirty="0" smtClean="0"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latin typeface="Comic Sans MS" panose="030F0702030302020204" pitchFamily="66" charset="0"/>
              </a:rPr>
              <a:t>ho</a:t>
            </a:r>
            <a:r>
              <a:rPr lang="en-GB" sz="1600" dirty="0" smtClean="0"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latin typeface="Comic Sans MS" panose="030F0702030302020204" pitchFamily="66" charset="0"/>
              </a:rPr>
              <a:t>ho</a:t>
            </a:r>
            <a:r>
              <a:rPr lang="en-GB" sz="1600" dirty="0" smtClean="0">
                <a:latin typeface="Comic Sans MS" panose="030F0702030302020204" pitchFamily="66" charset="0"/>
              </a:rPr>
              <a:t>!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Time for a dance now –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Off you go!”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and they turned into a pair of pink dancing shoes.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64361" y="6207037"/>
            <a:ext cx="3907271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Josephine put the dancing shoes on, and she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and the bear danced all around the island…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02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2341" b="1255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429" y="647115"/>
            <a:ext cx="2563103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… until it was time to splash,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14466" y="3466799"/>
            <a:ext cx="8921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squelch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1327" y="5655873"/>
            <a:ext cx="8921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c</a:t>
            </a:r>
            <a:r>
              <a:rPr lang="en-GB" sz="1400" dirty="0" smtClean="0">
                <a:latin typeface="Comic Sans MS" panose="030F0702030302020204" pitchFamily="66" charset="0"/>
              </a:rPr>
              <a:t>runch,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09237" y="1612374"/>
            <a:ext cx="8921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whizz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05231" y="3620687"/>
            <a:ext cx="8921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a</a:t>
            </a:r>
            <a:r>
              <a:rPr lang="en-GB" sz="1400" dirty="0" smtClean="0">
                <a:latin typeface="Comic Sans MS" panose="030F0702030302020204" pitchFamily="66" charset="0"/>
              </a:rPr>
              <a:t>nd run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99438" y="5655873"/>
            <a:ext cx="1681453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all the way home.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83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3100" y="1802082"/>
            <a:ext cx="10448694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The End</a:t>
            </a:r>
            <a:endParaRPr lang="en-U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23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771</Words>
  <Application>Microsoft Office PowerPoint</Application>
  <PresentationFormat>Widescreen</PresentationFormat>
  <Paragraphs>102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20</cp:revision>
  <dcterms:created xsi:type="dcterms:W3CDTF">2021-02-11T14:14:20Z</dcterms:created>
  <dcterms:modified xsi:type="dcterms:W3CDTF">2021-02-12T14:09:09Z</dcterms:modified>
</cp:coreProperties>
</file>